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121E8-261B-4BDB-A1E4-B319F696785F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B3EF6-4C71-4947-9648-3F192DBB8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121E8-261B-4BDB-A1E4-B319F696785F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B3EF6-4C71-4947-9648-3F192DBB8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121E8-261B-4BDB-A1E4-B319F696785F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B3EF6-4C71-4947-9648-3F192DBB8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121E8-261B-4BDB-A1E4-B319F696785F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B3EF6-4C71-4947-9648-3F192DBB8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121E8-261B-4BDB-A1E4-B319F696785F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B3EF6-4C71-4947-9648-3F192DBB8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121E8-261B-4BDB-A1E4-B319F696785F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B3EF6-4C71-4947-9648-3F192DBB8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121E8-261B-4BDB-A1E4-B319F696785F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B3EF6-4C71-4947-9648-3F192DBB8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121E8-261B-4BDB-A1E4-B319F696785F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B3EF6-4C71-4947-9648-3F192DBB8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121E8-261B-4BDB-A1E4-B319F696785F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B3EF6-4C71-4947-9648-3F192DBB8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121E8-261B-4BDB-A1E4-B319F696785F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B3EF6-4C71-4947-9648-3F192DBB8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121E8-261B-4BDB-A1E4-B319F696785F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CB3EF6-4C71-4947-9648-3F192DBB8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12121E8-261B-4BDB-A1E4-B319F696785F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8CB3EF6-4C71-4947-9648-3F192DBB89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2348880"/>
            <a:ext cx="57606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FF0000"/>
                </a:solidFill>
              </a:rPr>
              <a:t>Clothes</a:t>
            </a:r>
            <a:endParaRPr lang="ru-RU" sz="9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Выполни задания!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332656"/>
            <a:ext cx="2584446" cy="2088232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4581128"/>
            <a:ext cx="2520280" cy="19716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88640"/>
            <a:ext cx="1345878" cy="1586446"/>
          </a:xfrm>
          <a:prstGeom prst="rect">
            <a:avLst/>
          </a:prstGeom>
        </p:spPr>
      </p:pic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772816"/>
            <a:ext cx="1368152" cy="2167522"/>
          </a:xfrm>
          <a:prstGeom prst="rect">
            <a:avLst/>
          </a:prstGeom>
        </p:spPr>
      </p:pic>
      <p:pic>
        <p:nvPicPr>
          <p:cNvPr id="4" name="Рисунок 3" descr="inde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0"/>
            <a:ext cx="1808958" cy="1916832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03648" y="3429000"/>
            <a:ext cx="1392859" cy="1872208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31640" y="5287516"/>
            <a:ext cx="1949963" cy="1570484"/>
          </a:xfrm>
          <a:prstGeom prst="rect">
            <a:avLst/>
          </a:prstGeom>
        </p:spPr>
      </p:pic>
      <p:pic>
        <p:nvPicPr>
          <p:cNvPr id="7" name="Рисунок 6" descr="index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36296" y="1844824"/>
            <a:ext cx="1418018" cy="1900436"/>
          </a:xfrm>
          <a:prstGeom prst="rect">
            <a:avLst/>
          </a:prstGeom>
        </p:spPr>
      </p:pic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08304" y="3933056"/>
            <a:ext cx="1437896" cy="1187574"/>
          </a:xfrm>
          <a:prstGeom prst="rect">
            <a:avLst/>
          </a:prstGeom>
        </p:spPr>
      </p:pic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24328" y="5229200"/>
            <a:ext cx="1296144" cy="12961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59632" y="11247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259632" y="26369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259632" y="41490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259632" y="551723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876256" y="270892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948264" y="422108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804248" y="11247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020272" y="58052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779912" y="980728"/>
            <a:ext cx="307911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4000" dirty="0" smtClean="0"/>
              <a:t>A scarf</a:t>
            </a:r>
          </a:p>
          <a:p>
            <a:pPr marL="342900" indent="-342900">
              <a:buAutoNum type="alphaLcParenR"/>
            </a:pPr>
            <a:r>
              <a:rPr lang="en-US" sz="4000" dirty="0" smtClean="0"/>
              <a:t>A blouse</a:t>
            </a:r>
          </a:p>
          <a:p>
            <a:pPr marL="342900" indent="-342900">
              <a:buAutoNum type="alphaLcParenR"/>
            </a:pPr>
            <a:r>
              <a:rPr lang="en-US" sz="4000" dirty="0" smtClean="0"/>
              <a:t>Shoes</a:t>
            </a:r>
          </a:p>
          <a:p>
            <a:pPr marL="342900" indent="-342900">
              <a:buAutoNum type="alphaLcParenR"/>
            </a:pPr>
            <a:r>
              <a:rPr lang="en-US" sz="4000" dirty="0" smtClean="0"/>
              <a:t>A dress</a:t>
            </a:r>
          </a:p>
          <a:p>
            <a:pPr marL="342900" indent="-342900">
              <a:buAutoNum type="alphaLcParenR"/>
            </a:pPr>
            <a:r>
              <a:rPr lang="en-US" sz="4000" dirty="0" smtClean="0"/>
              <a:t>A skirt</a:t>
            </a:r>
          </a:p>
          <a:p>
            <a:pPr marL="342900" indent="-342900">
              <a:buAutoNum type="alphaLcParenR"/>
            </a:pPr>
            <a:r>
              <a:rPr lang="en-US" sz="4000" dirty="0" smtClean="0"/>
              <a:t>A jacket</a:t>
            </a:r>
          </a:p>
          <a:p>
            <a:pPr marL="342900" indent="-342900">
              <a:buAutoNum type="alphaLcParenR"/>
            </a:pPr>
            <a:r>
              <a:rPr lang="en-US" sz="4000" dirty="0" smtClean="0"/>
              <a:t>Trousers</a:t>
            </a:r>
          </a:p>
          <a:p>
            <a:pPr marL="342900" indent="-342900">
              <a:buAutoNum type="alphaLcParenR"/>
            </a:pPr>
            <a:r>
              <a:rPr lang="en-US" sz="4000" dirty="0" smtClean="0"/>
              <a:t>A shirt</a:t>
            </a:r>
            <a:endParaRPr lang="ru-RU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3779912" y="188640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Match!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Who is who?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1907704" y="692696"/>
            <a:ext cx="914400" cy="914400"/>
          </a:xfrm>
          <a:prstGeom prst="smileyFac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7236296" y="620688"/>
            <a:ext cx="914400" cy="914400"/>
          </a:xfrm>
          <a:prstGeom prst="smileyFac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4427984" y="620688"/>
            <a:ext cx="914400" cy="914400"/>
          </a:xfrm>
          <a:prstGeom prst="smileyFac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1628800"/>
            <a:ext cx="360040" cy="3600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24328" y="1556792"/>
            <a:ext cx="360040" cy="3600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1556792"/>
            <a:ext cx="360040" cy="3600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835696" y="1988840"/>
            <a:ext cx="1080120" cy="13681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64288" y="1916832"/>
            <a:ext cx="1080120" cy="13681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355976" y="1916832"/>
            <a:ext cx="1080120" cy="13681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>
            <a:off x="2915816" y="1988840"/>
            <a:ext cx="504056" cy="648072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>
            <a:off x="8244408" y="1916832"/>
            <a:ext cx="504056" cy="648072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>
            <a:off x="5436096" y="1916832"/>
            <a:ext cx="504056" cy="648072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rot="16200000">
            <a:off x="1223628" y="2024845"/>
            <a:ext cx="648074" cy="576063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ый треугольник 18"/>
          <p:cNvSpPr/>
          <p:nvPr/>
        </p:nvSpPr>
        <p:spPr>
          <a:xfrm rot="16200000">
            <a:off x="3743907" y="1952837"/>
            <a:ext cx="648074" cy="576063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ый треугольник 19"/>
          <p:cNvSpPr/>
          <p:nvPr/>
        </p:nvSpPr>
        <p:spPr>
          <a:xfrm rot="16200000">
            <a:off x="6552219" y="1952837"/>
            <a:ext cx="648074" cy="576063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835696" y="3356992"/>
            <a:ext cx="432048" cy="1800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411760" y="3356992"/>
            <a:ext cx="432048" cy="1800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932040" y="3284984"/>
            <a:ext cx="43204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355976" y="3284984"/>
            <a:ext cx="43204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740352" y="3284984"/>
            <a:ext cx="43204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236296" y="3284984"/>
            <a:ext cx="43204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ручной ввод 27"/>
          <p:cNvSpPr/>
          <p:nvPr/>
        </p:nvSpPr>
        <p:spPr>
          <a:xfrm>
            <a:off x="1403648" y="5157192"/>
            <a:ext cx="626368" cy="385192"/>
          </a:xfrm>
          <a:prstGeom prst="flowChartManualInpu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ручной ввод 28"/>
          <p:cNvSpPr/>
          <p:nvPr/>
        </p:nvSpPr>
        <p:spPr>
          <a:xfrm>
            <a:off x="6876256" y="5085184"/>
            <a:ext cx="626368" cy="385192"/>
          </a:xfrm>
          <a:prstGeom prst="flowChartManualInpu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ручной ввод 29"/>
          <p:cNvSpPr/>
          <p:nvPr/>
        </p:nvSpPr>
        <p:spPr>
          <a:xfrm>
            <a:off x="3995936" y="5085184"/>
            <a:ext cx="626368" cy="385192"/>
          </a:xfrm>
          <a:prstGeom prst="flowChartManualInpu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ручной ввод 30"/>
          <p:cNvSpPr/>
          <p:nvPr/>
        </p:nvSpPr>
        <p:spPr>
          <a:xfrm rot="10800000" flipV="1">
            <a:off x="2555776" y="5157192"/>
            <a:ext cx="648073" cy="405043"/>
          </a:xfrm>
          <a:prstGeom prst="flowChartManualInpu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ручной ввод 31"/>
          <p:cNvSpPr/>
          <p:nvPr/>
        </p:nvSpPr>
        <p:spPr>
          <a:xfrm rot="10800000" flipV="1">
            <a:off x="5076056" y="5085184"/>
            <a:ext cx="648072" cy="405043"/>
          </a:xfrm>
          <a:prstGeom prst="flowChartManualInpu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ручной ввод 32"/>
          <p:cNvSpPr/>
          <p:nvPr/>
        </p:nvSpPr>
        <p:spPr>
          <a:xfrm rot="10800000" flipV="1">
            <a:off x="7884368" y="5085184"/>
            <a:ext cx="648073" cy="405043"/>
          </a:xfrm>
          <a:prstGeom prst="flowChartManualInpu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475656" y="2636912"/>
            <a:ext cx="216024" cy="914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580112" y="2564904"/>
            <a:ext cx="216024" cy="914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067944" y="2564904"/>
            <a:ext cx="216024" cy="914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059832" y="2636912"/>
            <a:ext cx="216024" cy="914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8316416" y="2564904"/>
            <a:ext cx="216024" cy="914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6804248" y="2564904"/>
            <a:ext cx="216024" cy="914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0" y="566124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Tim</a:t>
            </a:r>
            <a:r>
              <a:rPr lang="en-US" sz="2400" dirty="0" smtClean="0"/>
              <a:t> has blue trousers, brown boots and a yellow T-shirt.</a:t>
            </a:r>
          </a:p>
          <a:p>
            <a:pPr algn="ctr"/>
            <a:r>
              <a:rPr lang="en-US" sz="2400" b="1" dirty="0" smtClean="0"/>
              <a:t>Dan</a:t>
            </a:r>
            <a:r>
              <a:rPr lang="en-US" sz="2400" dirty="0" smtClean="0"/>
              <a:t> has got a red T-shirt, blue trousers and purple boots.</a:t>
            </a:r>
          </a:p>
          <a:p>
            <a:pPr algn="ctr"/>
            <a:r>
              <a:rPr lang="en-US" sz="2400" b="1" dirty="0" smtClean="0"/>
              <a:t>Who</a:t>
            </a:r>
            <a:r>
              <a:rPr lang="en-US" sz="2400" dirty="0" smtClean="0"/>
              <a:t> is Mike?</a:t>
            </a:r>
            <a:endParaRPr lang="ru-RU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1403648" y="76470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1</a:t>
            </a:r>
            <a:endParaRPr lang="ru-RU" sz="28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923928" y="76470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660232" y="76470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3</a:t>
            </a:r>
            <a:endParaRPr lang="ru-RU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3888432" cy="43651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95936" y="620688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B050"/>
                </a:solidFill>
              </a:rPr>
              <a:t>True</a:t>
            </a:r>
            <a:r>
              <a:rPr lang="en-US" sz="3200" b="1" dirty="0" smtClean="0"/>
              <a:t>/</a:t>
            </a:r>
            <a:r>
              <a:rPr lang="en-US" sz="3200" b="1" dirty="0" smtClean="0">
                <a:solidFill>
                  <a:srgbClr val="FF0000"/>
                </a:solidFill>
              </a:rPr>
              <a:t>False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1700808"/>
            <a:ext cx="56886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/>
              <a:t>Kate has got a blue dress.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Kate has got a pink scarf.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Kate has got a white and green jacket.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Kate has got an orange hat.</a:t>
            </a:r>
          </a:p>
          <a:p>
            <a:pPr marL="342900" indent="-342900">
              <a:buAutoNum type="arabicPeriod"/>
            </a:pPr>
            <a:r>
              <a:rPr lang="en-US" sz="2800" dirty="0" smtClean="0"/>
              <a:t>Kate has got pink shoes.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Let’s check!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268760"/>
            <a:ext cx="16561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1 – d</a:t>
            </a:r>
          </a:p>
          <a:p>
            <a:r>
              <a:rPr lang="en-US" sz="3600" b="1" dirty="0" smtClean="0"/>
              <a:t>2 – b</a:t>
            </a:r>
          </a:p>
          <a:p>
            <a:r>
              <a:rPr lang="en-US" sz="3600" b="1" dirty="0" smtClean="0"/>
              <a:t>3 – g</a:t>
            </a:r>
          </a:p>
          <a:p>
            <a:r>
              <a:rPr lang="en-US" sz="3600" b="1" dirty="0" smtClean="0"/>
              <a:t>4 – e</a:t>
            </a:r>
          </a:p>
          <a:p>
            <a:r>
              <a:rPr lang="en-US" sz="3600" b="1" dirty="0" smtClean="0"/>
              <a:t>5 – f</a:t>
            </a:r>
          </a:p>
          <a:p>
            <a:r>
              <a:rPr lang="en-US" sz="3600" b="1" dirty="0" smtClean="0"/>
              <a:t>6 – h</a:t>
            </a:r>
          </a:p>
          <a:p>
            <a:r>
              <a:rPr lang="en-US" sz="3600" b="1" dirty="0" smtClean="0"/>
              <a:t>7 – a</a:t>
            </a:r>
          </a:p>
          <a:p>
            <a:r>
              <a:rPr lang="en-US" sz="3600" b="1" dirty="0" smtClean="0"/>
              <a:t>8 - c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908720"/>
            <a:ext cx="5485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1)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692696"/>
            <a:ext cx="5485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2)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68" y="1052736"/>
            <a:ext cx="20882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200" b="1" dirty="0" smtClean="0"/>
              <a:t> </a:t>
            </a:r>
            <a:r>
              <a:rPr lang="en-US" sz="3600" b="1" dirty="0" smtClean="0"/>
              <a:t>Mike</a:t>
            </a:r>
          </a:p>
          <a:p>
            <a:pPr marL="342900" indent="-342900">
              <a:buAutoNum type="arabicPeriod"/>
            </a:pPr>
            <a:r>
              <a:rPr lang="en-US" sz="3600" b="1" dirty="0" smtClean="0"/>
              <a:t> Dan</a:t>
            </a:r>
          </a:p>
          <a:p>
            <a:pPr marL="342900" indent="-342900">
              <a:buAutoNum type="arabicPeriod"/>
            </a:pPr>
            <a:r>
              <a:rPr lang="en-US" sz="3600" b="1" dirty="0" smtClean="0"/>
              <a:t> Tim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51920" y="3140968"/>
            <a:ext cx="5485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3)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3573016"/>
            <a:ext cx="259228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False</a:t>
            </a:r>
          </a:p>
          <a:p>
            <a:pPr marL="342900" indent="-342900">
              <a:buAutoNum type="arabicPeriod"/>
            </a:pP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B050"/>
                </a:solidFill>
              </a:rPr>
              <a:t>True</a:t>
            </a:r>
          </a:p>
          <a:p>
            <a:pPr marL="342900" indent="-342900">
              <a:buAutoNum type="arabicPeriod"/>
            </a:pP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False</a:t>
            </a:r>
          </a:p>
          <a:p>
            <a:pPr marL="342900" indent="-342900">
              <a:buAutoNum type="arabicPeriod"/>
            </a:pP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False</a:t>
            </a:r>
          </a:p>
          <a:p>
            <a:pPr marL="342900" indent="-342900">
              <a:buAutoNum type="arabicPeriod"/>
            </a:pP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B050"/>
                </a:solidFill>
              </a:rPr>
              <a:t>True</a:t>
            </a:r>
          </a:p>
          <a:p>
            <a:pPr marL="342900" indent="-342900">
              <a:buAutoNum type="arabicPeriod"/>
            </a:pP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052736"/>
            <a:ext cx="6408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</a:rPr>
              <a:t>Excellent! 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829370"/>
            <a:ext cx="4267214" cy="283187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60</TotalTime>
  <Words>152</Words>
  <Application>Microsoft Office PowerPoint</Application>
  <PresentationFormat>Экран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 Глызова</dc:creator>
  <cp:lastModifiedBy>Оля Глызова</cp:lastModifiedBy>
  <cp:revision>17</cp:revision>
  <dcterms:created xsi:type="dcterms:W3CDTF">2015-03-04T14:43:09Z</dcterms:created>
  <dcterms:modified xsi:type="dcterms:W3CDTF">2015-03-04T20:00:44Z</dcterms:modified>
</cp:coreProperties>
</file>