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9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97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40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10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0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07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7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12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3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913C3-5E1F-48F5-9CAA-F4B1CAE2CCAA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3BD53-6F63-4711-8DAC-6CA2A21FB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6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m0-tub-ru.yandex.net/i?id=6adcd0eee9e3297727ac0b6bb9f7cc4b&amp;n=21" TargetMode="External"/><Relationship Id="rId3" Type="http://schemas.openxmlformats.org/officeDocument/2006/relationships/hyperlink" Target="https://im1-tub-ru.yandex.net/i?id=860b0e0c6ea5bd747aaf8ed5a64efc6c&amp;n=21" TargetMode="External"/><Relationship Id="rId7" Type="http://schemas.openxmlformats.org/officeDocument/2006/relationships/hyperlink" Target="https://im3-tub-ru.yandex.net/i?id=bd7b2ee3d953668644031cb74a36a731&amp;n=21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0-tub-ru.yandex.net/i?id=ef21b9ebf46b83529a057d169c4230a3&amp;n=21" TargetMode="External"/><Relationship Id="rId5" Type="http://schemas.openxmlformats.org/officeDocument/2006/relationships/hyperlink" Target="http://uniclub-khb.ru/upload/information_system_1/8/4/2/item_842/information_items_842.gif" TargetMode="External"/><Relationship Id="rId10" Type="http://schemas.openxmlformats.org/officeDocument/2006/relationships/hyperlink" Target="http://lycey35.ucoz.net/img/Biblioteka/volshebnik_izumrudnogo_goroda.jpg" TargetMode="External"/><Relationship Id="rId4" Type="http://schemas.openxmlformats.org/officeDocument/2006/relationships/hyperlink" Target="https://im0-tub-ru.yandex.net/i?id=edb65b621087ec108ccaa321e4440f1d&amp;n=21" TargetMode="External"/><Relationship Id="rId9" Type="http://schemas.openxmlformats.org/officeDocument/2006/relationships/hyperlink" Target="http://www.stihi.ru/pics/2011/10/17/50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Если был бы я волшебник…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Чернеев</a:t>
            </a:r>
            <a:r>
              <a:rPr lang="ru-RU" dirty="0" smtClean="0"/>
              <a:t> Даниил</a:t>
            </a:r>
          </a:p>
          <a:p>
            <a:r>
              <a:rPr lang="ru-RU" dirty="0" smtClean="0"/>
              <a:t>МАОУ СОШ № 2 г. Реж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61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Если был бы я волшебник,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Я б всем людям помогал,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Я б всем семьям на планете</a:t>
            </a:r>
          </a:p>
          <a:p>
            <a:pPr marL="0" indent="0" algn="ctr"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Долгожительности</a:t>
            </a:r>
            <a:r>
              <a:rPr lang="ru-RU" sz="3600" b="1" dirty="0" smtClean="0">
                <a:solidFill>
                  <a:srgbClr val="FF0000"/>
                </a:solidFill>
              </a:rPr>
              <a:t> дал!!!</a:t>
            </a:r>
          </a:p>
        </p:txBody>
      </p:sp>
    </p:spTree>
    <p:extLst>
      <p:ext uri="{BB962C8B-B14F-4D97-AF65-F5344CB8AC3E}">
        <p14:creationId xmlns:p14="http://schemas.microsoft.com/office/powerpoint/2010/main" val="10923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Сделал  всех бы здоровее,</a:t>
            </a:r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FF0000"/>
                </a:solidFill>
              </a:rPr>
              <a:t>Молодее</a:t>
            </a:r>
            <a:r>
              <a:rPr lang="ru-RU" sz="4000" b="1" dirty="0" smtClean="0">
                <a:solidFill>
                  <a:srgbClr val="FF0000"/>
                </a:solidFill>
              </a:rPr>
              <a:t>, веселее!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б Россию прославлял!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Бегал, прыгал и гулял!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собрал большой бы пир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 знакомых пригласил!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35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smtClean="0">
                <a:solidFill>
                  <a:srgbClr val="FF0000"/>
                </a:solidFill>
              </a:rPr>
              <a:t>Я б все книжки прочитал – </a:t>
            </a:r>
          </a:p>
          <a:p>
            <a:pPr marL="0" indent="0" algn="ctr">
              <a:buNone/>
            </a:pPr>
            <a:r>
              <a:rPr lang="ru-RU" sz="4000" b="1" smtClean="0">
                <a:solidFill>
                  <a:srgbClr val="FF0000"/>
                </a:solidFill>
              </a:rPr>
              <a:t>Сильно умным я бы стал!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б с пришельцами общался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 совсем ни с кем не дрался!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73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бы дружбу укреплял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 друзьям бы помогал!!!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4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бы всех бы исцелял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 летал, летал, летал!!!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3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Интернет-источники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hlinkClick r:id="rId3"/>
              </a:rPr>
              <a:t>https://im1-tub-ru.yandex.net/i?id=860b0e0c6ea5bd747aaf8ed5a64efc6c&amp;n=21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https://im0-tub-ru.yandex.net/i?id=edb65b621087ec108ccaa321e4440f1d&amp;n=21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http://uniclub-khb.ru/upload/information_system_1/8/4/2/item_842/information_items_842.gif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6"/>
              </a:rPr>
              <a:t>https://im0-tub-ru.yandex.net/i?id=ef21b9ebf46b83529a057d169c4230a3&amp;n=21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7"/>
              </a:rPr>
              <a:t>https://im3-tub-ru.yandex.net/i?id=bd7b2ee3d953668644031cb74a36a731&amp;n=21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8"/>
              </a:rPr>
              <a:t>https://im0-tub-ru.yandex.net/i?id=6adcd0eee9e3297727ac0b6bb9f7cc4b&amp;n=21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9"/>
              </a:rPr>
              <a:t>http://www.stihi.ru/pics/2011/10/17/509.jpg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10"/>
              </a:rPr>
              <a:t>http://lycey35.ucoz.net/img/Biblioteka/volshebnik_izumrudnogo_goroda.jpg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56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136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Если был бы я волшебник…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Интернет-источники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7</cp:revision>
  <dcterms:created xsi:type="dcterms:W3CDTF">2015-05-30T18:08:19Z</dcterms:created>
  <dcterms:modified xsi:type="dcterms:W3CDTF">2015-05-30T19:25:24Z</dcterms:modified>
</cp:coreProperties>
</file>