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76" r:id="rId3"/>
    <p:sldId id="274" r:id="rId4"/>
    <p:sldId id="256" r:id="rId5"/>
    <p:sldId id="265" r:id="rId6"/>
    <p:sldId id="266" r:id="rId7"/>
    <p:sldId id="267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4543B-406B-4E2B-8852-CE8544349C74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631F2-B2BB-4E91-B699-E8F75CB6C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6B9-9A40-48DD-BFEA-CDC58DEA9DFA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7FD9-9BBE-4E8B-91D2-76A1ECCAF0A8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D3EA-5D1E-41B0-BBD6-D9F02D363F72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3373E-17E2-4325-B724-0A929D34E351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9EE2-269F-4745-9FF7-7A7EAA8837EF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AFF3-36AB-4EF1-BE26-E99B4FEB5B9A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CF5B1-38E4-4074-92AC-95BA277AE391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4A10F-75AE-48E6-A38D-4A5967F3612F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3612-EC8B-4E4D-BBE7-715A370C3E7F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E8FFE-0FDA-4351-AF67-C5117BD3CB2A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2021-BBC8-4C23-8BA9-2BA994C6A3F4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8C32A-FE99-4055-BF08-988C09A4B549}" type="datetime1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33003" t="18788" r="18690" b="154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357166"/>
            <a:ext cx="421484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Лопатин Александр Матвеевич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1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1902г.р.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Звание: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гвардии 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расноармеец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в РККА с марта 1942 года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Место рождения: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Саратовская обл.,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Лежешенский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р-н, с.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Б.-Князевка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Место призыва: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Икрянинский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РВК, Сталинградская обл., Астраханский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окр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Икрянинский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р-н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Перечень наград: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929330"/>
            <a:ext cx="4286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--------------------------------------------------------------------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Информация предоставлена родственником участника ВОВ.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err="1" smtClean="0">
                <a:latin typeface="Calibri" pitchFamily="34" charset="0"/>
                <a:cs typeface="Times New Roman" pitchFamily="18" charset="0"/>
              </a:rPr>
              <a:t>Горшунова</a:t>
            </a:r>
            <a:r>
              <a:rPr lang="ru-RU" sz="1200" b="1" dirty="0" smtClean="0">
                <a:latin typeface="Calibri" pitchFamily="34" charset="0"/>
                <a:cs typeface="Times New Roman" pitchFamily="18" charset="0"/>
              </a:rPr>
              <a:t> Н.В. – воспитатель ГКОУ АО «Созвездие»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857752" y="571480"/>
            <a:ext cx="407196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Краткое изложение личного боевого подвига или заслуг: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Гвардии красноармеец Лопатин А.М.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находится в действующей армии с 1942 года. С апреля месяца 1944 года работает ездовым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гужтранспортной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роты.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Товарищ Лопатин на протяжении всего периода службы показал себя дисциплинированным, сознательным бойцом. Вверенную ему повозку лошадей 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упряж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держит в отличном состоянии. Честно и добросовестно выполняет свои обязанности.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Товарищ Лопатин заслуживает правительственной награды- медали </a:t>
            </a:r>
            <a:r>
              <a:rPr kumimoji="0" lang="ru-RU" sz="1400" b="1" i="0" u="none" strike="noStrike" cap="all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«За боевые заслуги».</a:t>
            </a:r>
            <a:endParaRPr kumimoji="0" lang="ru-RU" sz="800" b="0" i="0" u="none" strike="noStrike" cap="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Командир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гужтранспортной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роты дивизии гвардии лейтенант                                      /Соловьев /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333333"/>
                </a:solidFill>
                <a:latin typeface="Calibri" pitchFamily="34" charset="0"/>
                <a:cs typeface="Arial" pitchFamily="34" charset="0"/>
              </a:rPr>
              <a:t>28 июня 1945 года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 (1)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15272" y="5357826"/>
            <a:ext cx="1163518" cy="1128714"/>
          </a:xfrm>
          <a:prstGeom prst="rect">
            <a:avLst/>
          </a:prstGeom>
        </p:spPr>
      </p:pic>
      <p:pic>
        <p:nvPicPr>
          <p:cNvPr id="10" name="Рисунок 9" descr="C:\Users\Я\Desktop\книга памяти\горшунова\SAM_26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857232"/>
            <a:ext cx="96000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Рисунок 11" descr="Medal for Merit in Comb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786322"/>
            <a:ext cx="581025" cy="1076325"/>
          </a:xfrm>
          <a:prstGeom prst="rect">
            <a:avLst/>
          </a:prstGeom>
          <a:noFill/>
        </p:spPr>
      </p:pic>
      <p:pic>
        <p:nvPicPr>
          <p:cNvPr id="3075" name="Рисунок 1" descr="Za pobedu nad germani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4786322"/>
            <a:ext cx="581025" cy="1076325"/>
          </a:xfrm>
          <a:prstGeom prst="rect">
            <a:avLst/>
          </a:prstGeom>
          <a:noFill/>
        </p:spPr>
      </p:pic>
      <p:pic>
        <p:nvPicPr>
          <p:cNvPr id="3074" name="Рисунок 4" descr="Capture of Vienna OBVERS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4786322"/>
            <a:ext cx="590550" cy="1076325"/>
          </a:xfrm>
          <a:prstGeom prst="rect">
            <a:avLst/>
          </a:prstGeom>
          <a:noFill/>
        </p:spPr>
      </p:pic>
      <p:pic>
        <p:nvPicPr>
          <p:cNvPr id="3073" name="Рисунок 7" descr="Capture of Budapest OBVERS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71736" y="4786322"/>
            <a:ext cx="571500" cy="1076325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85720" y="3714752"/>
            <a:ext cx="39290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Медаль «ЗА БОЕВЫЕ ЗАСЛУГИ».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Медаль «ЗА ПОБЕДУ НАД ГЕРМАНИЕЙ В ВЕЛИКОЙ ОТЕЧЕСТВЕННОЙ ВОЙНЕ»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Медаль «ЗА ВЗЯТИЕ ВЕНЫ»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Медаль «ЗА ВЗЯТИЕ БУДАПЕШТА»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57200" y="260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57200" y="521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4048" y="584394"/>
            <a:ext cx="374441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 «Книга памяти» посвящается памяти событий Великой Отечественной войны. Время успело запахать траншеи на полях былых сражений, однако оно бессильно ослабить память о несгибаемой стойкости и героизме миллионов советских людей.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2204864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«В ком нет любви к стране родной, те сердцем нищие калеки». 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ru-RU" dirty="0" smtClean="0"/>
              <a:t>Т.Г. Шевченко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576" y="2487960"/>
            <a:ext cx="3456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 «Книга памяти»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20688"/>
            <a:ext cx="41044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СОЦИАЛЬНОГО РАЗВИТИЯ И ТРУДА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АСТРАХАНСКОЙ ОБЛАСТИ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казенное образовательное учреждение Астраханской области для детей-сирот и детей, оставшихся без попечения родителей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Созвездие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3145905"/>
            <a:ext cx="4032448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Крылов Тимур- воспитанник ГКОУ АО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Созвездие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Координатор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467100" algn="l"/>
              </a:tabLst>
            </a:pP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Клепчурова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С.И. -воспитатель ГКОУ АО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Созвездие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sz="60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71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Инициативная группа: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467100" algn="l"/>
              </a:tabLst>
            </a:pP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Сламова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Ольга Михайловна- Старший вожатый ГКОУ АО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Созвездие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endParaRPr lang="ru-RU" sz="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6710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Комракова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Настя,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Шипицина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Валентина, Иванов Саид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воспитанник ГКОУ АО «Созвездие».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85786" y="428604"/>
            <a:ext cx="3500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Война еще исчезнуть не готова.</a:t>
            </a:r>
            <a:b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 годы - миллионы личных драм.</a:t>
            </a:r>
            <a:b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потому, давайте вспомним снова</a:t>
            </a:r>
            <a:b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Всех тех, кто подарил Победу нам.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85720" y="1428736"/>
            <a:ext cx="400049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Война… Что может быть страшнее ее. Это боль расставания и утрат, это слёзы жён, матерей и детей. </a:t>
            </a:r>
          </a:p>
          <a:p>
            <a:pPr marL="0" marR="0" lvl="0" indent="36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Ужасы немецкой  оккупации. Сожжённые города, сёла деревни. Ужас, который принесли фашисты народам Европы. Разве можно забыть Хатым и Бухенвальд , Бабий Яр и Саласпилс? Нет. Это вечно останется в памяти народа. </a:t>
            </a:r>
          </a:p>
          <a:p>
            <a:pPr marL="0" marR="0" lvl="0" indent="36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мы, поколение, не знавшее войны, но знакомое с ней по литературным произведениям и фильмам, рассказам ветеранов, должны будем рассказать об этом своим детям, чтобы они свято помнили о том, что несёт с собой фашизм 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5720" y="4429132"/>
            <a:ext cx="40005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70 лет прошло с тех пор как отгремели последние залпы орудий во второй Мировой войне, но гордость за наш народ – победитель будет жить в веках. Вновь и вновь обращая свой взгляд в будущее мы, поколение внуков и правнуков, обязаны жить так, чтобы Земля расцветала каждый год.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Мир всем нам!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Вечная память героям!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428604"/>
            <a:ext cx="4214842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Вспомним героев поимённо</a:t>
            </a:r>
          </a:p>
          <a:p>
            <a:endParaRPr lang="ru-RU" sz="1400" b="1" dirty="0" smtClean="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Алексеенко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Григорий Никитович - красноармеец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Григорьев Семён Алексеевич – младший сержант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Данилов Василий </a:t>
            </a: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Прокофьевич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- сержант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Зиновьев Георгий Андреевич – старший сержант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Ильин Илья Петрович - рядовой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Котенко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Мария Ивановна - вольнонаёмный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Лопатин Александр Матвеевич –красноармеец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Майбородин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Иван Иванович - красноармеец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Малохаткин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Яков Устинович - красноармеец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Милеев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Александр Николаевич - старшина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Мишин Иван </a:t>
            </a: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Филлипович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– младший лейтенант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Поротников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 Иван Алексеевич – ефрейтор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Сокольский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Гавриил Кириллович - рядовой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Шаповалов  Иван Митрофанович – рядовой</a:t>
            </a:r>
          </a:p>
          <a:p>
            <a:pPr>
              <a:lnSpc>
                <a:spcPct val="150000"/>
              </a:lnSpc>
            </a:pPr>
            <a:r>
              <a:rPr lang="ru-RU" sz="1400" b="1" dirty="0" err="1" smtClean="0">
                <a:latin typeface="Calibri" pitchFamily="34" charset="0"/>
                <a:cs typeface="Times New Roman" pitchFamily="18" charset="0"/>
              </a:rPr>
              <a:t>Штондин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Иван Михайлович – младший лейтенант </a:t>
            </a:r>
            <a:endParaRPr lang="ru-RU" sz="1400" b="1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571480"/>
            <a:ext cx="400052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Мишин Иван Филиппович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1907г.р.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Звание: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гвардии младший лейтенант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в РККА с 1941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Место призыва: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Мордовский РВК, Тамбовская обл., Мордовский р-н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Должность: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Командир взвода конной разведки 126 гвардейского стрелкового полка 41 гвардейской стрелковой дивизии.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Перечень наград: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32/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 21.02.1944: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Медаль «За отвагу».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9" descr="http://podvignaroda.mil.ru/img/awards/award14-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636"/>
            <a:ext cx="500066" cy="105160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643438" y="428604"/>
            <a:ext cx="428624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Краткое изложение личного боевого подвига или заслуг: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«В боях за форсирование реки Днепра 25 сентября 1943 года, товарищ Мишин получил задачу перехватить переправу через р.Днепр. Лично ведя взвод конников и 30 человек пехоты, как прикрывающую группу,  Мишин встретился с численно превосходящими силами противника.   Несмотря на неравные силы,  Мишин принял бой, лично уничтожил в этом бою ручной пулемет противника с расчетом и 4 немецких солдат, пытавшихся замаскироваться в посадке и оттуда преградить путь нашим разведчикам. В короткий срок, группа разведчиков под командованием тов. Мишина ликвидировала выставленный фашистский заслон и, не имея потерь, подошла к Днепру. Своими умелыми и решительными действиями в бою группа, руководимая тов.Мишиным, очистила пути подхода к Днепру для главных сил полка.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смелое и умелое руководство разведывательным взводом в бою и лично проявленную при этом храбрость, 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достоин правительственной награды ордена «КРАСНОЙ ЗВЕЗДЫ».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Командир 126 гвардейского стрелкового полка,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Гв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подполковник                 /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Киндур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 января 1944 года.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000768"/>
            <a:ext cx="4286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--------------------------------------------------------------------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Информация предоставлена родственником участника ВОВ. </a:t>
            </a:r>
            <a:r>
              <a:rPr lang="ru-RU" sz="12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Поротникова</a:t>
            </a: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В.В. – воспитатель ГКОУ АО «Созвездие»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 (1)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58148" y="5857892"/>
            <a:ext cx="928694" cy="771524"/>
          </a:xfrm>
          <a:prstGeom prst="rect">
            <a:avLst/>
          </a:prstGeom>
        </p:spPr>
      </p:pic>
      <p:pic>
        <p:nvPicPr>
          <p:cNvPr id="10" name="Рисунок 9" descr="C:\Users\Я\Desktop\книга памяти\поротникова\DSC_0298.JPG"/>
          <p:cNvPicPr/>
          <p:nvPr/>
        </p:nvPicPr>
        <p:blipFill>
          <a:blip r:embed="rId5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357158" y="1071546"/>
            <a:ext cx="255658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571480"/>
            <a:ext cx="40719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Поротников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Иван Алексеевич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1907г.р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Звание: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ефрейтор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в РККА с 1941 года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Место рождения: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Курганская область,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Частоозерский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район, с.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Беляковское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Место призыва: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Курганская область,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Петуховский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район, г.Петухово.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Судьба: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Погиб в бою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19 августа 1943г.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Страна захоронения: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Украина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Регион захоронения: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Харьковская обл.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Место захоронения: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Дергачевский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р-н,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Малоданиловский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/с, с. Лужок.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786314" y="428604"/>
            <a:ext cx="41434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«ОНИ ПОГИБЛИ, ОСВОБОЖДАЯ ПОСЁЛОК  МАЛУЮ ДАНИЛОВКУ В 1943г»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«В феврале 1943, развивая наступление Советской Армии, начатое после Сталинградской битвы, Харьков был первый раз освобожден силами Воронежского фронта под командованием генерала Ф. И. Голикова. Однако последовавшее вскоре контрнаступление немецких войск в марте 1943 года привело к повторной сдаче города (15 марта).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641 день длилась оккупация Харькова. Только с четвёртой попытки, 23 августа 1943 года, город был окончательно освобождён. Харьков был настолько большим по площади и укреплённым оборонительными рубежами, что пять советских армий трёх фронтов — Степного маршала Конева, Воронежского генерала Ватутина и Юго-Западного генерала Малиновского — брали его 18 дней, с 13 по 30 августа.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Самой первой освобождённой частью нынешнего Харькова стала Большая Даниловка, частично (поскольку она длинная) освобождённая 69 армией».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929330"/>
            <a:ext cx="4286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--------------------------------------------------------------------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Информация предоставлена родственником участника ВОВ. Фатьянова Л.И. – директор ГКОУ АО «Созвездие»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 (1)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15272" y="5429264"/>
            <a:ext cx="1163518" cy="1128714"/>
          </a:xfrm>
          <a:prstGeom prst="rect">
            <a:avLst/>
          </a:prstGeom>
        </p:spPr>
      </p:pic>
      <p:sp>
        <p:nvSpPr>
          <p:cNvPr id="9218" name="AutoShape 2" descr="https://mail.yandex.ru/message_part/DSC_0299.JPG?_uid=57885806&amp;name=DSC_0299.JPG&amp;hid=1.2&amp;ids=2180000006296809516&amp;no_disposition=y&amp;thumb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Я\Desktop\оригинал книга\поротников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071546"/>
            <a:ext cx="1357322" cy="2317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memorial.kharkov.ua/sites/memorial/Base/Dergachevskiy/Luzhok/Luzhok_01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7"/>
            <a:ext cx="3714776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memorial.kharkov.ua/sites/memorial/Base/Dergachevskiy/Luzhok/Luzhok_02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285860"/>
            <a:ext cx="3429024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3676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Братская могила Советских воинов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3857628"/>
            <a:ext cx="4143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Советские солдаты: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Алиенов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К, Бердников И.П.,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Беловол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С.А.,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Бузыарашвили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Бахтерев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И.В., Веревкин П.Н.,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Гольман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Я.И., Галин М.Г., Давиташвили Ш, Левкин И.В., Морозов Н.С, Михайлов А,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Поротников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Прядильников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Я, Семин Ф, Скипидаров С,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Тачков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500042"/>
            <a:ext cx="3929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Они погибли освобождая п.Малую Даниловку в августе 1943 года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1 (1)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86710" y="5715016"/>
            <a:ext cx="928694" cy="771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571480"/>
            <a:ext cx="40005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Зиновьев Георгий Андреевич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1911г.р.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lang="ru-RU" sz="14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lang="ru-RU" sz="14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lang="ru-RU" sz="14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Звание: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старший сержант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РККА с 1941 года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Место рождения: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Казанская губерния,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Тетюшский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уезд, с. Красная Поляна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Место призыва: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Ашхабадский ГВК, Туркменская ССР, г. Ашхабад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Судьба: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Погиб в бою 19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августа 1942г.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Место захоронения: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Краснодарский край, Адыгейская АО,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Майкопский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р-н, п.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Я\Desktop\книга памяти\гонцова\IMG_20150403_093259.jpg"/>
          <p:cNvPicPr/>
          <p:nvPr/>
        </p:nvPicPr>
        <p:blipFill>
          <a:blip r:embed="rId3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428596" y="1000108"/>
            <a:ext cx="1079084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5929330"/>
            <a:ext cx="4286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--------------------------------------------------------------------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Информация предоставлена родственником участника ВОВ. </a:t>
            </a:r>
            <a:r>
              <a:rPr lang="ru-RU" sz="12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Гонцова</a:t>
            </a: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Т.В. –делопроизводитель   ГКОУ АО «Созвездие»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28604"/>
            <a:ext cx="3676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Братская могила Советских воинов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http://adygheya-guide.ru/turobject/photo/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928670"/>
            <a:ext cx="378621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14876" y="3929066"/>
            <a:ext cx="414340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данным Центрального архива Министерства обороны СССР в бою за п.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погибло четыре бойца: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«ст. сержант 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Зиновьев Георгий Андреевич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1911г. р., уроженец города Ашхабада, мл. сержант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Габов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Иван Алексеевич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1919г.р., уроженец с.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Богородское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Сторожевского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района, Коми АССР, ефрейтор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Цхададзе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Амброс Яковлевич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1905 года, уроженец села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Зоврети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Зестафонского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района Грузинской ССР, и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Натулаев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Ибрагим, 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1918 года рождения, похоронены в пос. </a:t>
            </a:r>
            <a:r>
              <a:rPr lang="ru-RU" sz="1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14282" y="357166"/>
            <a:ext cx="42148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 из книги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Бормотова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И.В.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«В горах Адыгеи» - «Бой за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85720" y="948690"/>
            <a:ext cx="421484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«…командование 20-й горнострелковой дивизии, видя угрозу выхода фашистов на перевалы Главного Кавказского хребта, предприняло меры защиты.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379-й горнострелковый полк 20 ГСД занял оборону вокруг южных и западных отрогов горы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Фишт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Только 3-й роте этого полка выпала особенная задача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 короткий срок с полным боекомплектом выйти на 100-километровый марш через горные перевалы…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командованием молодого лейтенанта Филиппа Андреевича Шипа 14 августа рота вышла на боевой марш-бросок через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Белореченский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перевал к конечной цели - поселку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Задача была сверхсложная: успеть до прихода фашистов перекрыть долину реки Белой, сделать оборонительный рубеж и не пропустить врага к перевалам.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…Под командованием политрука роты старшего сержанта Георгия Зиновьева часть бойцов переправилась на правый берег реки Белой.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Отсюда дорога в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была видна, как на ладони. Подобрали удобное место и для пулемета Ивана Абрамова, сложили из камней бруствер, замаскировали и дополнительно подготовили еще несколько удобных точек для ведения пулеметного огня.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786314" y="1071546"/>
            <a:ext cx="414340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Ночь прошла спокойно. Мотопехота фашистов появилась в полдень. Они беспрепятственно прошли поселок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Хамышки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двигались вглубь ущелья по узкой горной дороге. Немцы располагали разведданными, что в поселке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Гузерипль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воинских частей нет, они были уверены, что серьезного сопротивления не встретят. Передовой отряд охранения фашистов был подпущен почти вплотную к засаде горных стрелков.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…И вот тогда с правого и левого флангов заработали пулеметы младшего сержанта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Габова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старшего сержанта Зиновьева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Фашисты попали в котел сплошного огня. Потеряв более половины наступающей роты, они залегли за деревьями и большими камнями. Более пяти часов длился бой. Фашисты, поняв, что не смогут прорвать оборону горных стрелков в узком ущелье, откатились в поселок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Хамышки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там сами перешли к обороне. Вдоль реки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Бзыхи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они выслали несколько конных отрядов на плато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Лагонаки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для соединения с частями, идущими к перевалу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Белореченскому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 (1)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15272" y="5715016"/>
            <a:ext cx="1000132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Я\Desktop\книга памяти\79720657_0_5a2f2_7cfa5525_XLjpg.png"/>
          <p:cNvPicPr/>
          <p:nvPr/>
        </p:nvPicPr>
        <p:blipFill>
          <a:blip r:embed="rId2" cstate="print"/>
          <a:srcRect l="5619" r="39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428604"/>
            <a:ext cx="392909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Григорьев Семен Александрович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1924 г.р.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звание: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 младший сержант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 РККА с 1942 года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Место рождения: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Астраханская обл., г. Астрахань, 4 р-н, ул. Фридриха Энгельса, 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Место призыва: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Сталинский РВК, Астраханская обл., г. Астрахань, Сталинский р-н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Перечень наград</a:t>
            </a:r>
            <a:r>
              <a:rPr lang="ru-RU" sz="14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1. 75/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от 03.08.1943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,  Медаль «За отвагу»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929330"/>
            <a:ext cx="4286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--------------------------------------------------------------------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Информация предоставлена родственником участника ВОВ. </a:t>
            </a:r>
            <a:r>
              <a:rPr lang="ru-RU" sz="12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Вяткина</a:t>
            </a: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Н.В. – социальный педагог ГКОУ АО «Созвездие»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5720" y="4071942"/>
            <a:ext cx="3929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2. 30/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от 06.11.1944,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Орден Красной Звезды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podvignaroda.mil.ru/img/awards/award14-sm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572008"/>
            <a:ext cx="647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odvignaroda.mil.ru/img/awards/award10-sm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572008"/>
            <a:ext cx="1028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786314" y="285728"/>
            <a:ext cx="421481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Краткое изложение личного боевого подвига или заслуг: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Гвардии красноармеец Григорьев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номер орудийного расчета подносчик снарядов, отличился в последних боях июля месяца. Показал себя смелым, мужественным и отважным…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Июльские дни боев орудие отражало атаки танков и пехоты и так же вело огонь по скоплениям автомашин противника под яростным огнем противника, подача снарядов тов.Григорьева была бесперебойная, в другие дни боев он справлялся с работой двух орудийных номеров.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 июля 1943 года противник 3 танками пытался разведать систему нашего противотанкового огня. Расчету было приказано выкатить орудие на открывшуюся ОП и прямой наводкой расстреливать немецкие танки. Здесь то и поработал крепко тов.Григорьев. Подносить снаряды было далеко. Немцы заметили орудие, и повели беглый яростный огонь и здесь, презирая смерть, под сильным огнем противника тов.Григорьев обеспечил интенсивный огонь своего орудия, в результате чего немцы, не добившись свой цели, оставив один подбитый танк, поспешно скрылись.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Достоин правительственной награды медалью </a:t>
            </a:r>
            <a:r>
              <a:rPr kumimoji="0" lang="ru-RU" sz="1400" b="1" i="0" u="none" strike="noStrike" cap="all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«За отвагу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lang="ru-RU" sz="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Командир ИПАБ 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лейтенант  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/Верещагин/</a:t>
            </a:r>
          </a:p>
        </p:txBody>
      </p:sp>
      <p:pic>
        <p:nvPicPr>
          <p:cNvPr id="12" name="Рисунок 11" descr="C:\Users\Я\Desktop\книга памяти\вяткина\DSCN2869.JPG"/>
          <p:cNvPicPr/>
          <p:nvPr/>
        </p:nvPicPr>
        <p:blipFill>
          <a:blip r:embed="rId5" cstate="print"/>
          <a:srcRect l="13184" t="5664" r="6965" b="13274"/>
          <a:stretch>
            <a:fillRect/>
          </a:stretch>
        </p:blipFill>
        <p:spPr bwMode="auto">
          <a:xfrm>
            <a:off x="500034" y="928670"/>
            <a:ext cx="1005714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1 (1)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58148" y="5715016"/>
            <a:ext cx="857256" cy="842962"/>
          </a:xfrm>
          <a:prstGeom prst="rect">
            <a:avLst/>
          </a:prstGeom>
        </p:spPr>
      </p:pic>
      <p:pic>
        <p:nvPicPr>
          <p:cNvPr id="14" name="Рисунок 13" descr="C:\Users\Я\Desktop\книга памяти\вяткина\DSCN284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4572008"/>
            <a:ext cx="135732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1567</Words>
  <Application>Microsoft Office PowerPoint</Application>
  <PresentationFormat>Экран (4:3)</PresentationFormat>
  <Paragraphs>159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Я</cp:lastModifiedBy>
  <cp:revision>120</cp:revision>
  <dcterms:created xsi:type="dcterms:W3CDTF">2015-04-01T19:01:43Z</dcterms:created>
  <dcterms:modified xsi:type="dcterms:W3CDTF">2015-10-14T13:26:06Z</dcterms:modified>
</cp:coreProperties>
</file>