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72186-E4AD-4DFA-AB36-700CA418238A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37C42-500B-4175-B54C-1EAF0BAA4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EF00D-607A-4AB5-BBEB-0D58D478640D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1F6CF-BC83-47AF-94BF-E96FE07A3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A8988-2EF3-4C5B-8145-583FC3AD8550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1DF5-673B-429F-A28D-493DFCA02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484FD-38C1-4C12-9422-5A3482604703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0738A-F46D-4FFB-8DBC-2D8D8DD80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046FC-A2BE-4F85-9987-88D5E1D04858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6F91D-D987-4967-8009-6F976B1DC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B2D6B-7055-4735-8820-3177B9D67142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9F4DC-D3B2-41A3-A63F-5337C490E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55E3B-F76D-4DA6-99DA-C7EECA7324D1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8B541-FACF-4F0F-A3B3-04EB1C037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390A2-7536-4267-B51A-17EAE4F782A8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54558-A5BE-4DD6-A83F-8D5DB15F9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FEAED-C764-4311-BAF3-C75895B5B8A6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87750-F805-4CBB-88E0-6046A4EA8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8DF05-C509-4734-86A6-15C9F2D1C0A5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72C71-BB73-4666-8061-94CBEF2E3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3A212-B790-464A-97D1-63EBA8A2A820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6305B-E689-4CB4-912F-61292669D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D0D621-E417-48F8-BD45-43E1D51C1B83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B368A3-4CD1-46A3-91AB-83DA278C5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771800" y="836713"/>
            <a:ext cx="5686400" cy="2763738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 по ПДД </a:t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«Ваш малыш в автомобиле!»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365104"/>
            <a:ext cx="4888632" cy="175260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 педагог-организатор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ГБДОУ детский сад №37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Кировского района Санкт-Петербурга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Черноштан Елена Владимировна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Правила использования ФЭСТ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4941168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Запрещено</a:t>
            </a:r>
            <a:endParaRPr lang="ru-RU" dirty="0"/>
          </a:p>
        </p:txBody>
      </p:sp>
      <p:pic>
        <p:nvPicPr>
          <p:cNvPr id="4100" name="Picture 4" descr="C:\Users\User\Pictures\preview_23355.56bdd2baf0abdd63333b055b8ebdc59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628800"/>
            <a:ext cx="5040560" cy="30963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flipH="1">
            <a:off x="5652119" y="4941168"/>
            <a:ext cx="25922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Разрешено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Соответствует требованию пункта 22. 9 </a:t>
            </a:r>
            <a:b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 дорожного движения </a:t>
            </a:r>
            <a:b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Российской Федерации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772816"/>
            <a:ext cx="64807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Постановлением Правительства Российской Федерации от 14 декабря 2005 года № 767 раздел 22 Правил дорожного движения Российской Федерации дополнен пунктом 22.9 в следующей редакции: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«22.9. Перевозка детей допускается при условии обеспечения их безопасности с учетом особенностей конструкции транспортного средства.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Перевозка детей до 12-летнего возраста в транспортных средствах, оборудованных ремнями безопасности, должна осуществляться с использованием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специальных детских удерживающих устройств,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соответствующих весу и росту ребенка, или иных средств, позволяющих пристегнуть ребенка с помощью ремней безопасности, предусмотренных конструкцией транспортного средства, а на переднем сиденье легкового автомобиля – только с использованием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специальных детских удерживающих устройств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данным Всемирной организации здравоохранения, использование в транспортных средствах детских удерживающих устройств позволяет снизить смертность среди детей на 54 %, риск получения травм – на 76 %, а тяжелых травм – на 92 %.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Устройство ФЭСТ предназначено для перевозки детей массой от 9 до 36 килограммов. Для маленьких пассажиров, которые весят от 9 до 18 кг, Устройство ФЭСТ необходимо использовать только в комплекте с Лямкой ФЭСТ.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620688"/>
            <a:ext cx="6707088" cy="5616624"/>
          </a:xfrm>
        </p:spPr>
        <p:txBody>
          <a:bodyPr/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Устройство ФЭСТ предназначено для использования одним ребенком с одним ремнем безопасности. Не допускается застегивание двух детей, взрослого с ребенком одним ремнем безопасности с Устройством ФЭСТ или без него.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 Устройством ФЭСТ Вы обеспечите своему ребенку комфортную и безопасную поездку. Устройство ФЭСТ надежно фиксируется на штатных автомобильных ремнях безопасности, не мешает их работе, легко устанавливается и снимается.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Не подвергайте Устройство ФЭСТ механическому воздействию, не допускайте попадания влаги и прямых солнечных лучей.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User\Picture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6638" y="332656"/>
            <a:ext cx="3227610" cy="2592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6563072" cy="1296144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Устройство ФЭСТ испытано!!!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степень защиты: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Без устройства ФЭС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573016"/>
            <a:ext cx="107157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ез устройства ФЭС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573016"/>
            <a:ext cx="104775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тепень зашиты - плоха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628800"/>
            <a:ext cx="523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Степень зашиты - достаточная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492896"/>
            <a:ext cx="523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Степень зашиты - высокая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2924944"/>
            <a:ext cx="523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Степень зашиты - удовлетворительная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2060848"/>
            <a:ext cx="523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427984" y="1628800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плохая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427984" y="1988841"/>
            <a:ext cx="21602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удовлетворительная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27984" y="2420888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достаточная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499992" y="2924944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высокая</a:t>
            </a:r>
            <a:endParaRPr lang="ru-RU" dirty="0"/>
          </a:p>
        </p:txBody>
      </p:sp>
      <p:pic>
        <p:nvPicPr>
          <p:cNvPr id="18" name="Рисунок 17" descr="C Устройством ФЭСТ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312" y="3573016"/>
            <a:ext cx="1152128" cy="164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 Устройством ФЭСТ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3573016"/>
            <a:ext cx="1152128" cy="169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1691679" y="5517232"/>
            <a:ext cx="27363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Без устройства ФЭСТ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652120" y="5552657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 устройством ФЭСТ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28663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Содержимое 3" descr="http://festltd.ru/uploads/mt02_s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59" y="332656"/>
            <a:ext cx="6192689" cy="263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483768" y="3284984"/>
            <a:ext cx="58326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Статья 22.9 Правил дорожного движения предписывает перевозить детей до 12 лет с использованием детских удерживающих устройств (детских </a:t>
            </a:r>
            <a:r>
              <a:rPr lang="ru-RU" dirty="0" err="1" smtClean="0"/>
              <a:t>автокресел</a:t>
            </a:r>
            <a:r>
              <a:rPr lang="ru-RU" dirty="0" smtClean="0"/>
              <a:t>), соответствующих весу и росту ребенка, или иных средств, позволяющих пристегнуть ребенка штатными ремнями безопасности</a:t>
            </a:r>
            <a:r>
              <a:rPr lang="ru-RU" sz="1600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86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Консультация для родителей по ПДД  «Ваш малыш в автомобиле!»</vt:lpstr>
      <vt:lpstr>Правила использования ФЭСТ</vt:lpstr>
      <vt:lpstr>Соответствует требованию пункта 22. 9  Правил дорожного движения  Российской Федерации</vt:lpstr>
      <vt:lpstr>       Устройство ФЭСТ предназначено для использования одним ребенком с одним ремнем безопасности. Не допускается застегивание двух детей, взрослого с ребенком одним ремнем безопасности с Устройством ФЭСТ или без него.  С Устройством ФЭСТ Вы обеспечите своему ребенку комфортную и безопасную поездку. Устройство ФЭСТ надежно фиксируется на штатных автомобильных ремнях безопасности, не мешает их работе, легко устанавливается и снимается.  Не подвергайте Устройство ФЭСТ механическому воздействию, не допускайте попадания влаги и прямых солнечных лучей.</vt:lpstr>
      <vt:lpstr>   Устройство ФЭСТ испытано!!! степень защиты: 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User</cp:lastModifiedBy>
  <cp:revision>13</cp:revision>
  <dcterms:created xsi:type="dcterms:W3CDTF">2011-01-05T10:28:03Z</dcterms:created>
  <dcterms:modified xsi:type="dcterms:W3CDTF">2015-10-14T11:01:30Z</dcterms:modified>
</cp:coreProperties>
</file>