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3" r:id="rId3"/>
    <p:sldId id="259" r:id="rId4"/>
    <p:sldId id="260" r:id="rId5"/>
    <p:sldId id="266" r:id="rId6"/>
    <p:sldId id="262" r:id="rId7"/>
    <p:sldId id="263" r:id="rId8"/>
    <p:sldId id="264" r:id="rId9"/>
    <p:sldId id="265" r:id="rId10"/>
    <p:sldId id="267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1CE6A-E5A3-49D4-A382-E16AC1F538E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72BE-258E-4A45-9F4C-F86DB14CF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1CE6A-E5A3-49D4-A382-E16AC1F538E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72BE-258E-4A45-9F4C-F86DB14CF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1CE6A-E5A3-49D4-A382-E16AC1F538E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72BE-258E-4A45-9F4C-F86DB14CF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1CE6A-E5A3-49D4-A382-E16AC1F538E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72BE-258E-4A45-9F4C-F86DB14CF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1CE6A-E5A3-49D4-A382-E16AC1F538E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72BE-258E-4A45-9F4C-F86DB14CF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1CE6A-E5A3-49D4-A382-E16AC1F538E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72BE-258E-4A45-9F4C-F86DB14CF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1CE6A-E5A3-49D4-A382-E16AC1F538E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72BE-258E-4A45-9F4C-F86DB14CF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1CE6A-E5A3-49D4-A382-E16AC1F538E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72BE-258E-4A45-9F4C-F86DB14CF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1CE6A-E5A3-49D4-A382-E16AC1F538E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72BE-258E-4A45-9F4C-F86DB14CF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1CE6A-E5A3-49D4-A382-E16AC1F538E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72BE-258E-4A45-9F4C-F86DB14CF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1CE6A-E5A3-49D4-A382-E16AC1F538E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72BE-258E-4A45-9F4C-F86DB14CF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1CE6A-E5A3-49D4-A382-E16AC1F538E1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972BE-258E-4A45-9F4C-F86DB14CF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Users\user\Desktop\&#1057;&#1086;&#1073;&#1072;&#1095;&#1080;&#1081;%20&#1087;&#1088;&#1080;&#1102;&#1090;.%20&#1051;&#1080;&#1087;&#1077;&#1094;&#1082;.avi" TargetMode="External"/><Relationship Id="rId1" Type="http://schemas.openxmlformats.org/officeDocument/2006/relationships/tags" Target="../tags/tag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214422"/>
            <a:ext cx="8290723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Общероссийский конкурс</a:t>
            </a:r>
            <a:b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 Из методической копилки»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Tm="320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786842" cy="6572272"/>
          </a:xfrm>
        </p:spPr>
        <p:txBody>
          <a:bodyPr>
            <a:normAutofit/>
          </a:bodyPr>
          <a:lstStyle/>
          <a:p>
            <a:pPr algn="l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Ожидаемые результаты: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не проходить  мимо тех, кто нуждается в помощи; </a:t>
            </a:r>
            <a:b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не бросать тех, кого  «приручили»; </a:t>
            </a:r>
            <a:b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осознание того, что добрые дела сплачивают, объединяют;</a:t>
            </a:r>
            <a:b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стремление делать добрые дела.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advTm="862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бачий приют. Липецк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202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10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429124" cy="685800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Этот маленький фильм был представлен на областной конкурс    « Липецкое добровольчество». Автор, Долгов Матвей, занял 2 место в номинации   « Добровольческая мозаика» 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Рисунок 2" descr="Image00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428605"/>
            <a:ext cx="4175075" cy="619062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83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6286544" cy="6858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2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Информация об этом проекте была опубликована в журнале                            « Молодёжный вестник» №4 2012г.</a:t>
            </a:r>
            <a:endParaRPr lang="ru-RU" sz="5400" dirty="0">
              <a:solidFill>
                <a:schemeClr val="tx2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Tm="47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Спешите делать добро!</a:t>
            </a:r>
            <a:endParaRPr lang="ru-RU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3" name="Рисунок 2" descr="00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9" y="2690812"/>
            <a:ext cx="3357586" cy="2024072"/>
          </a:xfrm>
          <a:prstGeom prst="rect">
            <a:avLst/>
          </a:prstGeom>
        </p:spPr>
      </p:pic>
    </p:spTree>
  </p:cSld>
  <p:clrMapOvr>
    <a:masterClrMapping/>
  </p:clrMapOvr>
  <p:transition advTm="47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000240"/>
            <a:ext cx="8286808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Номинация: «Социальный </a:t>
            </a:r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проект</a:t>
            </a:r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»</a:t>
            </a:r>
            <a:endParaRPr lang="ru-RU" sz="6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90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571480"/>
            <a:ext cx="7572428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МБОУСОШ №33 г. Липецка</a:t>
            </a:r>
            <a:b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имени П.Н. Шубина</a:t>
            </a:r>
            <a:b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Классный руководитель 7А класса </a:t>
            </a:r>
            <a:b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Мязина Алла Адольфовна  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37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1643050"/>
            <a:ext cx="7149973" cy="478634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285728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Название проекта:</a:t>
            </a:r>
          </a:p>
          <a:p>
            <a:pPr algn="ctr"/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 Добрые дела для тебя и для меня»</a:t>
            </a:r>
            <a:endParaRPr lang="ru-RU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advTm="58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6858048" cy="6286544"/>
          </a:xfrm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Обоснование выбора: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 время проведения классного часа « Я ищу хозяина» узнали о том, что в нашем городе есть приют для бездомных животных .</a:t>
            </a:r>
            <a:b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приют собаки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кошки попадают 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разными путями. В основном это те, кого берут поиграть летом на даче, а с наступлением холодов – бросают. Добрые люди привозят туда и животных, найденных на улице. Приют «живет» только за счет добровольных пожертвований и помощи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волонтеров. Решили помочь приюту.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</p:spTree>
  </p:cSld>
  <p:clrMapOvr>
    <a:masterClrMapping/>
  </p:clrMapOvr>
  <p:transition advTm="1106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786842" cy="664371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14350" indent="-514350" algn="l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Цели:  оказать помощь приюту для бездомных животных, научить детей нести ответственность за своих « братьев меньших».</a:t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Задачи:</a:t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1) воспитание чувства сострадания ;</a:t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2) формирование активной жизненной позиции ;</a:t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3) расширение социального опыта.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119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501122" cy="6572272"/>
          </a:xfrm>
        </p:spPr>
        <p:txBody>
          <a:bodyPr/>
          <a:lstStyle/>
          <a:p>
            <a:r>
              <a:rPr lang="ru-RU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Организаторы акции: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классный руководитель, родители класса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Tm="292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6143644"/>
          </a:xfrm>
        </p:spPr>
        <p:txBody>
          <a:bodyPr/>
          <a:lstStyle/>
          <a:p>
            <a:pPr algn="l"/>
            <a:r>
              <a:rPr lang="ru-RU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Участники:</a:t>
            </a:r>
            <a:br>
              <a:rPr lang="ru-RU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учащиеся 7А класса МБОУСОШ №33 г.Липецка, родители.</a:t>
            </a:r>
            <a:b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Время проведения:</a:t>
            </a:r>
            <a:br>
              <a:rPr lang="ru-RU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февраль 2012 г.</a:t>
            </a:r>
            <a:b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Место проведения: </a:t>
            </a:r>
            <a:br>
              <a:rPr lang="ru-RU" sz="4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приют для бездомных животных г. Липецка </a:t>
            </a:r>
            <a:endParaRPr lang="ru-RU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53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671514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Алгоритм </a:t>
            </a:r>
            <a:r>
              <a:rPr lang="ru-RU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реализации:</a:t>
            </a:r>
            <a:br>
              <a:rPr lang="ru-RU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 проведение классного часа « Я ищу хозяина»;</a:t>
            </a:r>
            <a:br>
              <a:rPr lang="ru-RU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 мозговой штурм; </a:t>
            </a:r>
            <a:br>
              <a:rPr lang="ru-RU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 сбор материальных средств; </a:t>
            </a:r>
            <a:br>
              <a:rPr lang="ru-RU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 покупка питания ;</a:t>
            </a:r>
            <a:br>
              <a:rPr lang="ru-RU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 посещение приюта для животных; </a:t>
            </a:r>
            <a:br>
              <a:rPr lang="ru-RU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 передача материальной помощи.</a:t>
            </a:r>
            <a:br>
              <a:rPr lang="ru-RU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</p:spTree>
  </p:cSld>
  <p:clrMapOvr>
    <a:masterClrMapping/>
  </p:clrMapOvr>
  <p:transition advTm="82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7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127</Words>
  <Application>Microsoft Office PowerPoint</Application>
  <PresentationFormat>Экран (4:3)</PresentationFormat>
  <Paragraphs>16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</vt:lpstr>
      <vt:lpstr>Слайд 2</vt:lpstr>
      <vt:lpstr>Слайд 3</vt:lpstr>
      <vt:lpstr>        </vt:lpstr>
      <vt:lpstr>Обоснование выбора: во время проведения классного часа « Я ищу хозяина» узнали о том, что в нашем городе есть приют для бездомных животных .  В приют собаки и кошки попадают разными путями. В основном это те, кого берут поиграть летом на даче, а с наступлением холодов – бросают. Добрые люди привозят туда и животных, найденных на улице. Приют «живет» только за счет добровольных пожертвований и помощи волонтеров. Решили помочь приюту.  </vt:lpstr>
      <vt:lpstr>     Цели:  оказать помощь приюту для бездомных животных, научить детей нести ответственность за своих « братьев меньших».  Задачи: 1) воспитание чувства сострадания ; 2) формирование активной жизненной позиции ; 3) расширение социального опыта.</vt:lpstr>
      <vt:lpstr>Организаторы акции: классный руководитель, родители класса  </vt:lpstr>
      <vt:lpstr>Участники:  учащиеся 7А класса МБОУСОШ №33 г.Липецка, родители.  Время проведения:  февраль 2012 г.  Место проведения:  приют для бездомных животных г. Липецка </vt:lpstr>
      <vt:lpstr>       Алгоритм реализации: - проведение классного часа « Я ищу хозяина»; - мозговой штурм;  - сбор материальных средств;  - покупка питания ; - посещение приюта для животных;  - передача материальной помощи.        </vt:lpstr>
      <vt:lpstr>Ожидаемые результаты: - не проходить  мимо тех, кто нуждается в помощи;  - не бросать тех, кого  «приручили»;  - осознание того, что добрые дела сплачивают, объединяют; - стремление делать добрые дела.</vt:lpstr>
      <vt:lpstr>Слайд 11</vt:lpstr>
      <vt:lpstr>Этот маленький фильм был представлен на областной конкурс    « Липецкое добровольчество». Автор, Долгов Матвей, занял 2 место в номинации   « Добровольческая мозаика» </vt:lpstr>
      <vt:lpstr>Информация об этом проекте была опубликована в журнале                            « Молодёжный вестник» №4 2012г.</vt:lpstr>
      <vt:lpstr>Спешите делать добро!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Общероссийский конкурс « Из методической копилки»</dc:title>
  <dc:creator>user</dc:creator>
  <cp:lastModifiedBy>user</cp:lastModifiedBy>
  <cp:revision>7</cp:revision>
  <dcterms:created xsi:type="dcterms:W3CDTF">2014-10-29T07:48:17Z</dcterms:created>
  <dcterms:modified xsi:type="dcterms:W3CDTF">2014-10-30T06:13:57Z</dcterms:modified>
</cp:coreProperties>
</file>