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Default Extension="png" ContentType="image/png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7" r:id="rId4"/>
    <p:sldId id="260" r:id="rId5"/>
    <p:sldId id="264" r:id="rId6"/>
    <p:sldId id="265" r:id="rId7"/>
    <p:sldId id="268" r:id="rId8"/>
    <p:sldId id="27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2D7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94245" autoAdjust="0"/>
  </p:normalViewPr>
  <p:slideViewPr>
    <p:cSldViewPr>
      <p:cViewPr varScale="1">
        <p:scale>
          <a:sx n="19" d="100"/>
          <a:sy n="19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D3255DD-ADA1-477D-A51A-9EA352FDF1B1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0AB7AE-E2FC-4785-8A6A-AEC11B6F00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986CCE-5B33-4299-BAC5-BE4664E15F9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73F768-D8FD-4A3E-9FBD-DC3E3740140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18035-FAEC-4AF5-A7A9-4340CC079D5A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FCA53-BB7A-49D6-A93D-B5456297FC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3E85-2D42-47D1-AC13-861CDD4C094D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D86AB-9C18-424F-AA8A-9E70A592C5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650D-165A-4C98-B870-B81C1734338F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BBF72-FDDA-440D-B94C-89F2B5E249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EE0E2-7012-49C8-B916-CE7EE3912C31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5FBF6-82BC-476D-B5B8-432CA37B10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55F1B-3A96-4CA0-8BB2-29EE8BD86FEA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D0F33-4B62-46B2-96F6-5FCB718C28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80246-DF6F-45D9-A8B7-1EA95465E465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FEA83-1E6F-497E-9E5F-043C10147B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57D46-1E31-4D28-93A3-08B43A9AC414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0B789-2FF1-405E-99E0-F6F1D6579C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151C-23AA-43B1-83A7-E99DF723D5E0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B9A8C-5356-4661-B3EE-09D17EB98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E8D60-26CC-4659-B826-A44F562A9543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25BE7-F2E8-4515-80EB-7994748E9D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BA7B0-F42F-47A8-9A91-F2430C62BE85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E9595-FF3D-4BEA-B3A6-676B9BFFB8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E68A6-6BD3-4A67-BAAF-B6546A8FF425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3A65C-1C05-4670-A1EB-BB23E4F7E5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0B2F9E-63F9-406A-917F-12CB62E72C4A}" type="datetimeFigureOut">
              <a:rPr lang="ru-RU"/>
              <a:pPr>
                <a:defRPr/>
              </a:pPr>
              <a:t>14.10.2015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3573D4-3CD2-4648-A3ED-9546FCC774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79500" y="1655763"/>
            <a:ext cx="7129463" cy="46037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3" y="0"/>
            <a:ext cx="6769249" cy="14351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Байкал </a:t>
            </a:r>
            <a:r>
              <a:rPr lang="ru-RU" sz="2800" dirty="0" smtClean="0">
                <a:solidFill>
                  <a:srgbClr val="002060"/>
                </a:solidFill>
              </a:rPr>
              <a:t>-</a:t>
            </a:r>
            <a:r>
              <a:rPr lang="ru-RU" sz="2790" dirty="0" smtClean="0">
                <a:solidFill>
                  <a:srgbClr val="002060"/>
                </a:solidFill>
              </a:rPr>
              <a:t>  озеро-рекордсмен. Самое глубокое и большое по объему пресной воды в мире. Байкал находится в России.</a:t>
            </a:r>
            <a:endParaRPr lang="ru-RU" sz="2790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1095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50800"/>
            <a:ext cx="6553200" cy="1384300"/>
          </a:xfrm>
        </p:spPr>
        <p:txBody>
          <a:bodyPr>
            <a:spAutoFit/>
          </a:bodyPr>
          <a:lstStyle/>
          <a:p>
            <a:r>
              <a:rPr lang="ru-RU" sz="2800" smtClean="0">
                <a:solidFill>
                  <a:srgbClr val="002060"/>
                </a:solidFill>
              </a:rPr>
              <a:t>Слово </a:t>
            </a:r>
            <a:r>
              <a:rPr lang="ru-RU" sz="2800" smtClean="0">
                <a:solidFill>
                  <a:srgbClr val="C00000"/>
                </a:solidFill>
              </a:rPr>
              <a:t>« Байкал»- </a:t>
            </a:r>
            <a:r>
              <a:rPr lang="ru-RU" sz="2800" smtClean="0">
                <a:solidFill>
                  <a:srgbClr val="002060"/>
                </a:solidFill>
              </a:rPr>
              <a:t>тюрко-язычное, происходит от « бай»- богатый, « куль» - озеро, что значит «богатое озеро».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71550" y="1628775"/>
            <a:ext cx="7200900" cy="4537075"/>
          </a:xfrm>
        </p:spPr>
      </p:pic>
    </p:spTree>
    <p:custDataLst>
      <p:tags r:id="rId1"/>
    </p:custDataLst>
  </p:cSld>
  <p:clrMapOvr>
    <a:masterClrMapping/>
  </p:clrMapOvr>
  <p:transition spd="slow" advTm="1006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273050"/>
            <a:ext cx="6697662" cy="7794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   </a:t>
            </a:r>
            <a:r>
              <a:rPr lang="ru-RU" sz="3100" dirty="0" smtClean="0">
                <a:solidFill>
                  <a:srgbClr val="002060"/>
                </a:solidFill>
              </a:rPr>
              <a:t>Возраст озера около 25 миллионов лет.</a:t>
            </a:r>
            <a:endParaRPr lang="ru-RU" sz="31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1700213"/>
            <a:ext cx="7200900" cy="4537075"/>
          </a:xfrm>
        </p:spPr>
      </p:pic>
    </p:spTree>
    <p:custDataLst>
      <p:tags r:id="rId1"/>
    </p:custDataLst>
  </p:cSld>
  <p:clrMapOvr>
    <a:masterClrMapping/>
  </p:clrMapOvr>
  <p:transition spd="slow" advTm="684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404813"/>
            <a:ext cx="5554662" cy="863600"/>
          </a:xfrm>
        </p:spPr>
        <p:txBody>
          <a:bodyPr/>
          <a:lstStyle/>
          <a:p>
            <a:r>
              <a:rPr lang="ru-RU" sz="2800" smtClean="0">
                <a:solidFill>
                  <a:srgbClr val="27184C"/>
                </a:solidFill>
              </a:rPr>
              <a:t>Длина Байкала- 636 км, ширина </a:t>
            </a:r>
            <a:br>
              <a:rPr lang="ru-RU" sz="2800" smtClean="0">
                <a:solidFill>
                  <a:srgbClr val="27184C"/>
                </a:solidFill>
              </a:rPr>
            </a:br>
            <a:r>
              <a:rPr lang="ru-RU" sz="2800" smtClean="0">
                <a:solidFill>
                  <a:srgbClr val="27184C"/>
                </a:solidFill>
              </a:rPr>
              <a:t>       </a:t>
            </a:r>
            <a:r>
              <a:rPr lang="en-US" sz="2800" smtClean="0">
                <a:solidFill>
                  <a:srgbClr val="27184C"/>
                </a:solidFill>
              </a:rPr>
              <a:t>         </a:t>
            </a:r>
            <a:r>
              <a:rPr lang="ru-RU" sz="2800" smtClean="0">
                <a:solidFill>
                  <a:srgbClr val="27184C"/>
                </a:solidFill>
              </a:rPr>
              <a:t>от 50 до 80 км.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628775"/>
            <a:ext cx="7200900" cy="4676775"/>
          </a:xfrm>
          <a:prstGeom prst="rect">
            <a:avLst/>
          </a:prstGeom>
          <a:noFill/>
          <a:ln w="25400" cap="rnd" cmpd="thickThin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893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3050"/>
            <a:ext cx="7345363" cy="1162050"/>
          </a:xfrm>
        </p:spPr>
        <p:txBody>
          <a:bodyPr/>
          <a:lstStyle/>
          <a:p>
            <a:r>
              <a:rPr lang="ru-RU" sz="2800" smtClean="0">
                <a:solidFill>
                  <a:srgbClr val="002060"/>
                </a:solidFill>
              </a:rPr>
              <a:t>В Байкал впадает 336 рек и ручьев, а вытекает одна река- Ангара. Озеро содержит 20 % мировых запасов пресной воды.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1700213"/>
            <a:ext cx="7200900" cy="4656137"/>
          </a:xfrm>
        </p:spPr>
      </p:pic>
    </p:spTree>
    <p:custDataLst>
      <p:tags r:id="rId1"/>
    </p:custDataLst>
  </p:cSld>
  <p:clrMapOvr>
    <a:masterClrMapping/>
  </p:clrMapOvr>
  <p:transition spd="slow" advTm="1150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88913"/>
            <a:ext cx="6335713" cy="1295400"/>
          </a:xfrm>
        </p:spPr>
        <p:txBody>
          <a:bodyPr/>
          <a:lstStyle/>
          <a:p>
            <a:r>
              <a:rPr lang="ru-RU" sz="2800" smtClean="0">
                <a:solidFill>
                  <a:srgbClr val="002060"/>
                </a:solidFill>
              </a:rPr>
              <a:t>На Байкале насчитывается  2665 видов растений и животных. Около 1000 видов  встречается только на Байкале.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3762375"/>
            <a:ext cx="3384550" cy="2498725"/>
          </a:xfr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3736975"/>
            <a:ext cx="33845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1628775"/>
            <a:ext cx="36004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73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windows\system32\config\systemprofile\Desktop\0_48fec_b79d6fc3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0" y="1700213"/>
            <a:ext cx="7366000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2988" y="273050"/>
            <a:ext cx="7632700" cy="1162050"/>
          </a:xfrm>
        </p:spPr>
        <p:txBody>
          <a:bodyPr/>
          <a:lstStyle/>
          <a:p>
            <a:r>
              <a:rPr lang="ru-RU" sz="2800" smtClean="0">
                <a:solidFill>
                  <a:srgbClr val="002060"/>
                </a:solidFill>
              </a:rPr>
              <a:t> В 1996 году озеро Байкал по решению комитета всемирного наследия ЮНЕСКО включено в Список природного наследия.</a:t>
            </a:r>
          </a:p>
        </p:txBody>
      </p:sp>
    </p:spTree>
    <p:custDataLst>
      <p:tags r:id="rId1"/>
    </p:custDataLst>
  </p:cSld>
  <p:clrMapOvr>
    <a:masterClrMapping/>
  </p:clrMapOvr>
  <p:transition advTm="1371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4691063" cy="2292350"/>
          </a:xfrm>
        </p:spPr>
        <p:txBody>
          <a:bodyPr/>
          <a:lstStyle/>
          <a:p>
            <a:r>
              <a:rPr lang="ru-RU" sz="2500" smtClean="0">
                <a:solidFill>
                  <a:srgbClr val="002060"/>
                </a:solidFill>
              </a:rPr>
              <a:t>Л.С. Берг: « Байкал- является чудом природы. Нет в мире озера, которое пользовалось бы такой огромной славой, как великое  сибирское озеро Байкал.»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550" y="2852738"/>
            <a:ext cx="7272338" cy="3273425"/>
          </a:xfrm>
        </p:spPr>
        <p:txBody>
          <a:bodyPr/>
          <a:lstStyle/>
          <a:p>
            <a:r>
              <a:rPr lang="ru-RU" sz="3800" b="1" i="1" smtClean="0">
                <a:solidFill>
                  <a:srgbClr val="0033CC"/>
                </a:solidFill>
              </a:rPr>
              <a:t> Байкал – всемирное сокровище!</a:t>
            </a:r>
          </a:p>
          <a:p>
            <a:r>
              <a:rPr lang="ru-RU" sz="3800" b="1" i="1" smtClean="0">
                <a:solidFill>
                  <a:srgbClr val="0033CC"/>
                </a:solidFill>
              </a:rPr>
              <a:t> Давайте вместе сохраним его </a:t>
            </a:r>
          </a:p>
          <a:p>
            <a:r>
              <a:rPr lang="ru-RU" sz="3800" b="1" i="1" smtClean="0">
                <a:solidFill>
                  <a:srgbClr val="0033CC"/>
                </a:solidFill>
              </a:rPr>
              <a:t>                    красоту!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60350"/>
            <a:ext cx="342741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387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|1.2|1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8|11.2|3.1|3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161</Words>
  <Application>Microsoft Office PowerPoint</Application>
  <PresentationFormat>Экран (4:3)</PresentationFormat>
  <Paragraphs>13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Байкал -  озеро-рекордсмен. Самое глубокое и большое по объему пресной воды в мире. Байкал находится в России.</vt:lpstr>
      <vt:lpstr>Слово « Байкал»- тюрко-язычное, происходит от « бай»- богатый, « куль» - озеро, что значит «богатое озеро».</vt:lpstr>
      <vt:lpstr>   Возраст озера около 25 миллионов лет.</vt:lpstr>
      <vt:lpstr>Длина Байкала- 636 км, ширина                  от 50 до 80 км.</vt:lpstr>
      <vt:lpstr>В Байкал впадает 336 рек и ручьев, а вытекает одна река- Ангара. Озеро содержит 20 % мировых запасов пресной воды.</vt:lpstr>
      <vt:lpstr>На Байкале насчитывается  2665 видов растений и животных. Около 1000 видов  встречается только на Байкале.</vt:lpstr>
      <vt:lpstr> В 1996 году озеро Байкал по решению комитета всемирного наследия ЮНЕСКО включено в Список природного наследия.</vt:lpstr>
      <vt:lpstr>Л.С. Берг: « Байкал- является чудом природы. Нет в мире озера, которое пользовалось бы такой огромной славой, как великое  сибирское озеро Байкал.»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1111</cp:lastModifiedBy>
  <cp:revision>111</cp:revision>
  <dcterms:created xsi:type="dcterms:W3CDTF">2013-01-28T19:28:30Z</dcterms:created>
  <dcterms:modified xsi:type="dcterms:W3CDTF">2015-10-14T19:21:02Z</dcterms:modified>
</cp:coreProperties>
</file>