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9" r:id="rId4"/>
    <p:sldId id="262" r:id="rId5"/>
    <p:sldId id="263" r:id="rId6"/>
    <p:sldId id="267" r:id="rId7"/>
    <p:sldId id="268" r:id="rId8"/>
    <p:sldId id="269" r:id="rId9"/>
    <p:sldId id="270" r:id="rId10"/>
    <p:sldId id="271" r:id="rId11"/>
    <p:sldId id="257" r:id="rId12"/>
    <p:sldId id="266" r:id="rId13"/>
    <p:sldId id="265" r:id="rId14"/>
    <p:sldId id="258" r:id="rId15"/>
    <p:sldId id="264" r:id="rId16"/>
    <p:sldId id="260" r:id="rId17"/>
    <p:sldId id="261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Present Continuous Tense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Write questions with the words below.</a:t>
            </a:r>
            <a:br>
              <a:rPr lang="en-US" sz="4000" b="1" dirty="0" smtClean="0">
                <a:solidFill>
                  <a:schemeClr val="accent2"/>
                </a:solidFill>
              </a:rPr>
            </a:b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Peter </a:t>
            </a:r>
            <a:r>
              <a:rPr lang="en-US" sz="3800" b="1" dirty="0" smtClean="0"/>
              <a:t>/ to go / to the cinema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they / to play / a game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she / to listen /to the radio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I / to dream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they / to pack / their bags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you / to do / the washing-up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we / to talk / too fast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they / to clean / the windows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she / to watch / the news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b="1" dirty="0" smtClean="0"/>
              <a:t> you </a:t>
            </a:r>
            <a:r>
              <a:rPr lang="en-US" sz="3800" b="1" dirty="0" smtClean="0"/>
              <a:t>/ to pull / my leg -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0" y="0"/>
            <a:ext cx="29718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What are the people doing?</a:t>
            </a:r>
          </a:p>
          <a:p>
            <a:r>
              <a:rPr lang="en-US" b="1" dirty="0" smtClean="0"/>
              <a:t>Read a book</a:t>
            </a:r>
          </a:p>
          <a:p>
            <a:r>
              <a:rPr lang="en-US" b="1" dirty="0" smtClean="0"/>
              <a:t>Make a cake</a:t>
            </a:r>
          </a:p>
          <a:p>
            <a:r>
              <a:rPr lang="en-US" b="1" dirty="0" smtClean="0"/>
              <a:t>Have dinner</a:t>
            </a:r>
          </a:p>
          <a:p>
            <a:r>
              <a:rPr lang="en-US" b="1" dirty="0" smtClean="0"/>
              <a:t>Play the flute</a:t>
            </a:r>
          </a:p>
          <a:p>
            <a:r>
              <a:rPr lang="en-US" b="1" dirty="0" smtClean="0"/>
              <a:t>Drink tea</a:t>
            </a:r>
          </a:p>
          <a:p>
            <a:r>
              <a:rPr lang="en-US" b="1" dirty="0" smtClean="0"/>
              <a:t>Fly a kite</a:t>
            </a:r>
          </a:p>
          <a:p>
            <a:r>
              <a:rPr lang="en-US" b="1" dirty="0" smtClean="0"/>
              <a:t>Draw a picture</a:t>
            </a:r>
          </a:p>
          <a:p>
            <a:r>
              <a:rPr lang="en-US" b="1" dirty="0" smtClean="0"/>
              <a:t>Ride a bike</a:t>
            </a:r>
          </a:p>
          <a:p>
            <a:r>
              <a:rPr lang="en-US" b="1" dirty="0" smtClean="0"/>
              <a:t>Fish </a:t>
            </a:r>
          </a:p>
          <a:p>
            <a:r>
              <a:rPr lang="en-US" b="1" dirty="0" smtClean="0"/>
              <a:t>Ski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3903" y="0"/>
            <a:ext cx="6234747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Sing a song: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3400" b="1" dirty="0" smtClean="0"/>
              <a:t>A song about Sam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Are you eating? Are you eating?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Dear Sam, dear Sam?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Evening bells are ringing,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Evening bells are ringing,</a:t>
            </a:r>
          </a:p>
          <a:p>
            <a:pPr>
              <a:buNone/>
            </a:pPr>
            <a:r>
              <a:rPr lang="en-US" sz="3400" dirty="0" smtClean="0"/>
              <a:t>-Yes , I am. Yes, I am.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 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Are you reading? Are you reading?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Dear Sam, dear Sam?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Evening bells are ringing,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Evening bells are ringing,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-Yes , I am. Yes, I am.</a:t>
            </a:r>
            <a:endParaRPr lang="ru-RU" sz="3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Ask and answer the questions: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he/listen to news? –No.</a:t>
            </a:r>
          </a:p>
          <a:p>
            <a:pPr marL="514350" indent="-514350">
              <a:buNone/>
            </a:pPr>
            <a:r>
              <a:rPr lang="en-US" b="1" i="1" dirty="0" smtClean="0"/>
              <a:t>Is he listening to news? – No, he isn’t</a:t>
            </a:r>
          </a:p>
          <a:p>
            <a:pPr marL="514350" indent="-514350">
              <a:buNone/>
            </a:pPr>
            <a:r>
              <a:rPr lang="en-US" dirty="0" smtClean="0"/>
              <a:t>2. she type a letter? – Yes.</a:t>
            </a:r>
          </a:p>
          <a:p>
            <a:pPr marL="514350" indent="-514350">
              <a:buNone/>
            </a:pPr>
            <a:r>
              <a:rPr lang="en-US" dirty="0" smtClean="0"/>
              <a:t>3. the cat/sleep/in the living room? – No.</a:t>
            </a:r>
          </a:p>
          <a:p>
            <a:pPr marL="514350" indent="-514350">
              <a:buNone/>
            </a:pPr>
            <a:r>
              <a:rPr lang="en-US" dirty="0" smtClean="0"/>
              <a:t>4.they/wash the car? – Yes.</a:t>
            </a:r>
          </a:p>
          <a:p>
            <a:pPr marL="514350" indent="-514350">
              <a:buNone/>
            </a:pPr>
            <a:r>
              <a:rPr lang="en-US" dirty="0" smtClean="0"/>
              <a:t>5.the children/play in the garden? – No.</a:t>
            </a:r>
          </a:p>
          <a:p>
            <a:pPr marL="514350" indent="-514350">
              <a:buNone/>
            </a:pPr>
            <a:r>
              <a:rPr lang="en-US" dirty="0" smtClean="0"/>
              <a:t>6.Jennifer/clean her room? – Yes.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5356902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81000"/>
            <a:ext cx="41910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10200" cy="36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2868678"/>
            <a:ext cx="5334000" cy="398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335" y="0"/>
            <a:ext cx="906666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6858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/>
              <a:t>I </a:t>
            </a:r>
            <a:r>
              <a:rPr lang="en-US" sz="3600" b="1" dirty="0" smtClean="0">
                <a:solidFill>
                  <a:srgbClr val="FF0000"/>
                </a:solidFill>
              </a:rPr>
              <a:t>am</a:t>
            </a:r>
          </a:p>
          <a:p>
            <a:pPr>
              <a:buNone/>
            </a:pPr>
            <a:r>
              <a:rPr lang="en-US" sz="3600" b="1" dirty="0" smtClean="0"/>
              <a:t>You </a:t>
            </a:r>
            <a:r>
              <a:rPr lang="en-US" sz="3600" b="1" dirty="0" smtClean="0">
                <a:solidFill>
                  <a:srgbClr val="FF0000"/>
                </a:solidFill>
              </a:rPr>
              <a:t>are</a:t>
            </a:r>
          </a:p>
          <a:p>
            <a:pPr>
              <a:buNone/>
            </a:pPr>
            <a:r>
              <a:rPr lang="en-US" sz="3600" b="1" dirty="0" smtClean="0"/>
              <a:t>He </a:t>
            </a:r>
            <a:r>
              <a:rPr lang="en-US" sz="3600" b="1" dirty="0" smtClean="0">
                <a:solidFill>
                  <a:srgbClr val="FF0000"/>
                </a:solidFill>
              </a:rPr>
              <a:t>is</a:t>
            </a:r>
          </a:p>
          <a:p>
            <a:pPr>
              <a:buNone/>
            </a:pPr>
            <a:r>
              <a:rPr lang="en-US" sz="3600" b="1" dirty="0" smtClean="0"/>
              <a:t>She </a:t>
            </a:r>
            <a:r>
              <a:rPr lang="en-US" sz="3600" b="1" dirty="0" smtClean="0">
                <a:solidFill>
                  <a:srgbClr val="FF0000"/>
                </a:solidFill>
              </a:rPr>
              <a:t>is</a:t>
            </a:r>
          </a:p>
          <a:p>
            <a:pPr>
              <a:buNone/>
            </a:pPr>
            <a:r>
              <a:rPr lang="en-US" sz="3600" b="1" dirty="0" smtClean="0"/>
              <a:t>It </a:t>
            </a:r>
            <a:r>
              <a:rPr lang="en-US" sz="3600" b="1" dirty="0" smtClean="0">
                <a:solidFill>
                  <a:srgbClr val="FF0000"/>
                </a:solidFill>
              </a:rPr>
              <a:t>is </a:t>
            </a:r>
          </a:p>
          <a:p>
            <a:pPr>
              <a:buNone/>
            </a:pPr>
            <a:r>
              <a:rPr lang="en-US" sz="3600" b="1" dirty="0" smtClean="0"/>
              <a:t>We </a:t>
            </a:r>
            <a:r>
              <a:rPr lang="en-US" sz="3600" b="1" dirty="0" smtClean="0">
                <a:solidFill>
                  <a:srgbClr val="FF0000"/>
                </a:solidFill>
              </a:rPr>
              <a:t>are</a:t>
            </a:r>
          </a:p>
          <a:p>
            <a:pPr>
              <a:buNone/>
            </a:pPr>
            <a:r>
              <a:rPr lang="en-US" sz="3600" b="1" dirty="0" smtClean="0"/>
              <a:t>You </a:t>
            </a:r>
            <a:r>
              <a:rPr lang="en-US" sz="3600" b="1" dirty="0" smtClean="0">
                <a:solidFill>
                  <a:srgbClr val="FF0000"/>
                </a:solidFill>
              </a:rPr>
              <a:t>are</a:t>
            </a:r>
          </a:p>
          <a:p>
            <a:pPr>
              <a:buNone/>
            </a:pPr>
            <a:r>
              <a:rPr lang="en-US" sz="3600" b="1" dirty="0" smtClean="0"/>
              <a:t>They </a:t>
            </a:r>
            <a:r>
              <a:rPr lang="en-US" sz="3600" b="1" dirty="0" smtClean="0">
                <a:solidFill>
                  <a:srgbClr val="FF0000"/>
                </a:solidFill>
              </a:rPr>
              <a:t>are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 useBgFill="1">
        <p:nvSpPr>
          <p:cNvPr id="4" name="Правая фигурная скобка 3"/>
          <p:cNvSpPr/>
          <p:nvPr/>
        </p:nvSpPr>
        <p:spPr>
          <a:xfrm>
            <a:off x="2895600" y="762000"/>
            <a:ext cx="1295400" cy="5029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572000" y="2514600"/>
            <a:ext cx="2667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err="1" smtClean="0"/>
              <a:t>V+</a:t>
            </a:r>
            <a:r>
              <a:rPr lang="en-US" sz="8000" dirty="0" err="1" smtClean="0">
                <a:solidFill>
                  <a:srgbClr val="FF0000"/>
                </a:solidFill>
              </a:rPr>
              <a:t>ing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0"/>
            <a:ext cx="70866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Fill in  am/is/are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Mother (…) watching  TV.</a:t>
            </a:r>
          </a:p>
          <a:p>
            <a:r>
              <a:rPr lang="en-US" dirty="0" smtClean="0"/>
              <a:t>2. I (…) having lunch.</a:t>
            </a:r>
          </a:p>
          <a:p>
            <a:r>
              <a:rPr lang="en-US" dirty="0" smtClean="0"/>
              <a:t>3. My friends (…) listening to music now.</a:t>
            </a:r>
          </a:p>
          <a:p>
            <a:r>
              <a:rPr lang="en-US" dirty="0" smtClean="0"/>
              <a:t>4. My cat (…)sleeping at the  moment.</a:t>
            </a:r>
          </a:p>
          <a:p>
            <a:r>
              <a:rPr lang="en-US" dirty="0" smtClean="0"/>
              <a:t>5. He (…) painting a nice picture now.</a:t>
            </a:r>
          </a:p>
          <a:p>
            <a:r>
              <a:rPr lang="en-US" dirty="0" smtClean="0"/>
              <a:t>6. We (…)watching TV.</a:t>
            </a:r>
          </a:p>
          <a:p>
            <a:r>
              <a:rPr lang="en-US" dirty="0" smtClean="0"/>
              <a:t>7.John and Ann (…)going to school.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686800" cy="5516563"/>
          </a:xfrm>
        </p:spPr>
        <p:txBody>
          <a:bodyPr>
            <a:normAutofit/>
          </a:bodyPr>
          <a:lstStyle/>
          <a:p>
            <a:r>
              <a:rPr lang="en-US" b="1" dirty="0" smtClean="0"/>
              <a:t>1.I </a:t>
            </a:r>
            <a:r>
              <a:rPr lang="en-US" b="1" i="1" u="sng" dirty="0" smtClean="0">
                <a:solidFill>
                  <a:srgbClr val="FF0000"/>
                </a:solidFill>
              </a:rPr>
              <a:t>am </a:t>
            </a:r>
            <a:r>
              <a:rPr lang="en-US" b="1" i="1" u="sng" dirty="0" smtClean="0"/>
              <a:t>talk</a:t>
            </a:r>
            <a:r>
              <a:rPr lang="en-US" b="1" i="1" u="sng" dirty="0" smtClean="0">
                <a:solidFill>
                  <a:srgbClr val="FF0000"/>
                </a:solidFill>
              </a:rPr>
              <a:t>ing</a:t>
            </a:r>
            <a:r>
              <a:rPr lang="en-US" b="1" dirty="0" smtClean="0"/>
              <a:t> to my friend at the moment</a:t>
            </a:r>
            <a:r>
              <a:rPr lang="en-US" b="1" dirty="0" smtClean="0">
                <a:solidFill>
                  <a:srgbClr val="00B050"/>
                </a:solidFill>
              </a:rPr>
              <a:t>.(talk)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2.They_______letters to their friends. </a:t>
            </a:r>
            <a:r>
              <a:rPr lang="en-US" b="1" dirty="0" smtClean="0">
                <a:solidFill>
                  <a:srgbClr val="00B050"/>
                </a:solidFill>
              </a:rPr>
              <a:t>(write)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3.Mum_______lunch. </a:t>
            </a:r>
            <a:r>
              <a:rPr lang="en-US" b="1" dirty="0" smtClean="0">
                <a:solidFill>
                  <a:srgbClr val="00B050"/>
                </a:solidFill>
              </a:rPr>
              <a:t>(cook)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4.The </a:t>
            </a:r>
            <a:r>
              <a:rPr lang="en-US" b="1" dirty="0" err="1" smtClean="0"/>
              <a:t>boys____their</a:t>
            </a:r>
            <a:r>
              <a:rPr lang="en-US" b="1" dirty="0" smtClean="0"/>
              <a:t> bikes in the street. </a:t>
            </a:r>
            <a:r>
              <a:rPr lang="en-US" b="1" dirty="0" smtClean="0">
                <a:solidFill>
                  <a:srgbClr val="00B050"/>
                </a:solidFill>
              </a:rPr>
              <a:t>(ride)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5.I_______the pictures of the flowers. </a:t>
            </a:r>
            <a:r>
              <a:rPr lang="en-US" b="1" dirty="0" smtClean="0">
                <a:solidFill>
                  <a:srgbClr val="00B050"/>
                </a:solidFill>
              </a:rPr>
              <a:t>(draw)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6.Where’s </a:t>
            </a:r>
            <a:r>
              <a:rPr lang="en-US" b="1" dirty="0" err="1" smtClean="0"/>
              <a:t>dad?He____on</a:t>
            </a:r>
            <a:r>
              <a:rPr lang="en-US" b="1" dirty="0" smtClean="0"/>
              <a:t> the balcony. </a:t>
            </a:r>
            <a:r>
              <a:rPr lang="en-US" b="1" dirty="0" smtClean="0">
                <a:solidFill>
                  <a:srgbClr val="00B050"/>
                </a:solidFill>
              </a:rPr>
              <a:t>(sit)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7.The </a:t>
            </a:r>
            <a:r>
              <a:rPr lang="en-US" b="1" dirty="0" err="1" smtClean="0"/>
              <a:t>children_____hard</a:t>
            </a:r>
            <a:r>
              <a:rPr lang="en-US" b="1" dirty="0" smtClean="0"/>
              <a:t> for the test. </a:t>
            </a:r>
            <a:r>
              <a:rPr lang="en-US" b="1" dirty="0" smtClean="0">
                <a:solidFill>
                  <a:srgbClr val="00B050"/>
                </a:solidFill>
              </a:rPr>
              <a:t>(study)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8.She_____to read. </a:t>
            </a:r>
            <a:r>
              <a:rPr lang="en-US" b="1" dirty="0" smtClean="0">
                <a:solidFill>
                  <a:srgbClr val="00B050"/>
                </a:solidFill>
              </a:rPr>
              <a:t>(learn)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9.We______in France at present. </a:t>
            </a:r>
            <a:r>
              <a:rPr lang="en-US" b="1" dirty="0" smtClean="0">
                <a:solidFill>
                  <a:srgbClr val="00B050"/>
                </a:solidFill>
              </a:rPr>
              <a:t>(live)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Запиши с окончанием </a:t>
            </a:r>
            <a:r>
              <a:rPr lang="en-US" b="1" dirty="0" smtClean="0">
                <a:solidFill>
                  <a:schemeClr val="accent2"/>
                </a:solidFill>
              </a:rPr>
              <a:t>-</a:t>
            </a:r>
            <a:r>
              <a:rPr lang="en-US" b="1" dirty="0" err="1" smtClean="0">
                <a:solidFill>
                  <a:schemeClr val="accent2"/>
                </a:solidFill>
              </a:rPr>
              <a:t>ing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   draw, close</a:t>
            </a:r>
            <a:r>
              <a:rPr lang="en-US" b="1" dirty="0" smtClean="0"/>
              <a:t>, come, </a:t>
            </a:r>
            <a:r>
              <a:rPr lang="en-US" b="1" dirty="0" smtClean="0"/>
              <a:t>carry, drive</a:t>
            </a:r>
            <a:r>
              <a:rPr lang="en-US" b="1" dirty="0" smtClean="0"/>
              <a:t>, get, give, </a:t>
            </a:r>
            <a:r>
              <a:rPr lang="en-US" b="1" dirty="0" smtClean="0"/>
              <a:t>go, leave</a:t>
            </a:r>
            <a:r>
              <a:rPr lang="en-US" b="1" dirty="0" smtClean="0"/>
              <a:t>, open, play, put, ride, run, sit, stop, study, swim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 </a:t>
            </a:r>
            <a:r>
              <a:rPr lang="en-US" sz="3600" b="1" dirty="0" smtClean="0"/>
              <a:t>I  (play) the guitar at the moment.</a:t>
            </a:r>
            <a:endParaRPr lang="ru-RU" sz="36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He </a:t>
            </a:r>
            <a:r>
              <a:rPr lang="en-US" sz="3600" b="1" dirty="0" smtClean="0"/>
              <a:t>(swim) in the lake now</a:t>
            </a:r>
            <a:r>
              <a:rPr lang="en-US" sz="3600" b="1" dirty="0" smtClean="0"/>
              <a:t>.</a:t>
            </a:r>
            <a:endParaRPr lang="en-US" sz="36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Students </a:t>
            </a:r>
            <a:r>
              <a:rPr lang="en-US" sz="3600" b="1" dirty="0" smtClean="0"/>
              <a:t>(stay) at the British family</a:t>
            </a:r>
            <a:r>
              <a:rPr lang="en-US" sz="3600" b="1" dirty="0" smtClean="0"/>
              <a:t>.</a:t>
            </a:r>
            <a:endParaRPr lang="en-US" sz="36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Jane </a:t>
            </a:r>
            <a:r>
              <a:rPr lang="en-US" sz="3600" b="1" dirty="0" smtClean="0"/>
              <a:t>(study) foreign languages.</a:t>
            </a:r>
            <a:endParaRPr lang="ru-RU" sz="36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We </a:t>
            </a:r>
            <a:r>
              <a:rPr lang="en-US" sz="3600" b="1" dirty="0" smtClean="0"/>
              <a:t>(do) our homework.</a:t>
            </a:r>
            <a:endParaRPr lang="ru-RU" sz="36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600" b="1" dirty="0" smtClean="0"/>
              <a:t>You </a:t>
            </a:r>
            <a:r>
              <a:rPr lang="en-US" sz="3600" b="1" dirty="0" smtClean="0"/>
              <a:t>(help) mother now.</a:t>
            </a:r>
            <a:endParaRPr lang="ru-RU" sz="3600" b="1" dirty="0" smtClean="0"/>
          </a:p>
          <a:p>
            <a:pPr>
              <a:buNone/>
            </a:pP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00200" y="533400"/>
            <a:ext cx="548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2"/>
                </a:solidFill>
              </a:rPr>
              <a:t>Affirmative: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Affirmative: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5334000"/>
          </a:xfrm>
        </p:spPr>
        <p:txBody>
          <a:bodyPr>
            <a:noAutofit/>
          </a:bodyPr>
          <a:lstStyle/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I / to read a </a:t>
            </a:r>
            <a:r>
              <a:rPr lang="en-US" b="1" dirty="0" smtClean="0"/>
              <a:t>book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 </a:t>
            </a:r>
            <a:r>
              <a:rPr lang="en-US" b="1" dirty="0" smtClean="0"/>
              <a:t>it / to rain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he </a:t>
            </a:r>
            <a:r>
              <a:rPr lang="en-US" b="1" dirty="0" smtClean="0"/>
              <a:t>/ to repair his bike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they </a:t>
            </a:r>
            <a:r>
              <a:rPr lang="en-US" b="1" dirty="0" smtClean="0"/>
              <a:t>/ to watch a film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the </a:t>
            </a:r>
            <a:r>
              <a:rPr lang="en-US" b="1" dirty="0" smtClean="0"/>
              <a:t>cat /to sleep on the chair </a:t>
            </a:r>
            <a:endParaRPr lang="en-US" b="1" dirty="0" smtClean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 </a:t>
            </a:r>
            <a:r>
              <a:rPr lang="en-US" b="1" dirty="0" smtClean="0"/>
              <a:t>Jane and Emily / to do their homework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Bill </a:t>
            </a:r>
            <a:r>
              <a:rPr lang="en-US" b="1" dirty="0" smtClean="0"/>
              <a:t>/ to wait at the bus stop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we </a:t>
            </a:r>
            <a:r>
              <a:rPr lang="en-US" b="1" dirty="0" smtClean="0"/>
              <a:t>/ to listen to the radio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the </a:t>
            </a:r>
            <a:r>
              <a:rPr lang="en-US" b="1" dirty="0" smtClean="0"/>
              <a:t>children / to play a game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b="1" dirty="0" smtClean="0"/>
              <a:t>Laura </a:t>
            </a:r>
            <a:r>
              <a:rPr lang="en-US" b="1" dirty="0" smtClean="0"/>
              <a:t>/ to walk the dog - 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Make </a:t>
            </a:r>
            <a:r>
              <a:rPr lang="en-US" sz="4000" b="1" dirty="0" smtClean="0">
                <a:solidFill>
                  <a:schemeClr val="accent2"/>
                </a:solidFill>
              </a:rPr>
              <a:t>negative sentences 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I </a:t>
            </a:r>
            <a:r>
              <a:rPr lang="en-US" sz="5100" b="1" dirty="0" smtClean="0"/>
              <a:t>am watching TV.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I am talking.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They are drawing.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He is opening the window.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Angela is cleaning the bathroom.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We are helping in the garden.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You are singing.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It is raining.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She is joking. -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5100" b="1" dirty="0" smtClean="0"/>
              <a:t>I am tidying up my room. -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629</Words>
  <PresentationFormat>Экран (4:3)</PresentationFormat>
  <Paragraphs>101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Present Continuous Tense</vt:lpstr>
      <vt:lpstr>Слайд 2</vt:lpstr>
      <vt:lpstr>Слайд 3</vt:lpstr>
      <vt:lpstr>Fill in  am/is/are</vt:lpstr>
      <vt:lpstr>Слайд 5</vt:lpstr>
      <vt:lpstr>Запиши с окончанием -ing</vt:lpstr>
      <vt:lpstr>Слайд 7</vt:lpstr>
      <vt:lpstr>Affirmative:</vt:lpstr>
      <vt:lpstr>Make negative sentences </vt:lpstr>
      <vt:lpstr>Write questions with the words below. </vt:lpstr>
      <vt:lpstr>Слайд 11</vt:lpstr>
      <vt:lpstr>Sing a song:</vt:lpstr>
      <vt:lpstr>Ask and answer the questions: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Tanya</cp:lastModifiedBy>
  <cp:revision>20</cp:revision>
  <dcterms:modified xsi:type="dcterms:W3CDTF">2013-02-24T19:29:40Z</dcterms:modified>
</cp:coreProperties>
</file>