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0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38" autoAdjust="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0FF5B-A386-4740-BA8B-BC547E0EB637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F8AAE-8D87-4189-BEE1-B9B0BFC8A9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0FF5B-A386-4740-BA8B-BC547E0EB637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F8AAE-8D87-4189-BEE1-B9B0BFC8A9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0FF5B-A386-4740-BA8B-BC547E0EB637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F8AAE-8D87-4189-BEE1-B9B0BFC8A9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0FF5B-A386-4740-BA8B-BC547E0EB637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F8AAE-8D87-4189-BEE1-B9B0BFC8A9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0FF5B-A386-4740-BA8B-BC547E0EB637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F8AAE-8D87-4189-BEE1-B9B0BFC8A9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0FF5B-A386-4740-BA8B-BC547E0EB637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F8AAE-8D87-4189-BEE1-B9B0BFC8A9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0FF5B-A386-4740-BA8B-BC547E0EB637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F8AAE-8D87-4189-BEE1-B9B0BFC8A9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0FF5B-A386-4740-BA8B-BC547E0EB637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F8AAE-8D87-4189-BEE1-B9B0BFC8A9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0FF5B-A386-4740-BA8B-BC547E0EB637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F8AAE-8D87-4189-BEE1-B9B0BFC8A9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0FF5B-A386-4740-BA8B-BC547E0EB637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F8AAE-8D87-4189-BEE1-B9B0BFC8A9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0FF5B-A386-4740-BA8B-BC547E0EB637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F8AAE-8D87-4189-BEE1-B9B0BFC8A9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70FF5B-A386-4740-BA8B-BC547E0EB637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7F8AAE-8D87-4189-BEE1-B9B0BFC8A97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muzei-mira.com/" TargetMode="External"/><Relationship Id="rId3" Type="http://schemas.openxmlformats.org/officeDocument/2006/relationships/hyperlink" Target="http://www.youtube.com/playlist?list=PLYjQr8vff1JxYYDQut51B-KB0E8e6vEeL" TargetMode="External"/><Relationship Id="rId7" Type="http://schemas.openxmlformats.org/officeDocument/2006/relationships/hyperlink" Target="http://www.museum.ru/web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hermitagemuseum.org/wps/portal/hermitage/" TargetMode="External"/><Relationship Id="rId5" Type="http://schemas.openxmlformats.org/officeDocument/2006/relationships/hyperlink" Target="http://www.tretyakovgallery.ru/" TargetMode="External"/><Relationship Id="rId4" Type="http://schemas.openxmlformats.org/officeDocument/2006/relationships/hyperlink" Target="http://rusmuseum.ru/" TargetMode="External"/><Relationship Id="rId9" Type="http://schemas.openxmlformats.org/officeDocument/2006/relationships/hyperlink" Target="http://www.globmuseum.info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photo_frame_22-898x67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1907704" y="2204864"/>
            <a:ext cx="54726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chemeClr val="accent6"/>
                </a:solidFill>
                <a:latin typeface="+mj-lt"/>
                <a:cs typeface="Narkisim" pitchFamily="34" charset="-79"/>
              </a:rPr>
              <a:t>Путешествие по музеям.</a:t>
            </a:r>
            <a:endParaRPr lang="ru-RU" sz="3200" b="1" i="1" dirty="0">
              <a:solidFill>
                <a:schemeClr val="accent6"/>
              </a:solidFill>
              <a:latin typeface="+mj-lt"/>
              <a:cs typeface="Narkisim" pitchFamily="34" charset="-79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59632" y="4725144"/>
            <a:ext cx="6912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403648" y="1916832"/>
            <a:ext cx="60500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403648" y="2276872"/>
            <a:ext cx="6336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403648" y="2924944"/>
            <a:ext cx="6346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1403648" y="3501008"/>
            <a:ext cx="6192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1403648" y="4149080"/>
            <a:ext cx="33089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2195737" y="3789040"/>
            <a:ext cx="5400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err="1" smtClean="0">
                <a:solidFill>
                  <a:schemeClr val="accent6"/>
                </a:solidFill>
              </a:rPr>
              <a:t>Ломаченко</a:t>
            </a:r>
            <a:r>
              <a:rPr lang="ru-RU" i="1" dirty="0" smtClean="0">
                <a:solidFill>
                  <a:schemeClr val="accent6"/>
                </a:solidFill>
              </a:rPr>
              <a:t> Ирина Алексеевна-</a:t>
            </a:r>
          </a:p>
          <a:p>
            <a:r>
              <a:rPr lang="ru-RU" i="1" dirty="0" smtClean="0">
                <a:solidFill>
                  <a:schemeClr val="accent6"/>
                </a:solidFill>
              </a:rPr>
              <a:t>       учитель географии и изобразительного         искусства</a:t>
            </a:r>
          </a:p>
          <a:p>
            <a:r>
              <a:rPr lang="ru-RU" i="1" dirty="0" smtClean="0">
                <a:solidFill>
                  <a:schemeClr val="accent6"/>
                </a:solidFill>
              </a:rPr>
              <a:t>       МБОУ Советская СШ</a:t>
            </a:r>
            <a:r>
              <a:rPr lang="ru-RU" sz="2400" i="1" dirty="0" smtClean="0">
                <a:solidFill>
                  <a:schemeClr val="accent6"/>
                </a:solidFill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hoto_frame_22-898x67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1907704" y="1268760"/>
            <a:ext cx="54726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chemeClr val="accent6"/>
                </a:solidFill>
                <a:latin typeface="+mj-lt"/>
                <a:cs typeface="Narkisim" pitchFamily="34" charset="-79"/>
              </a:rPr>
              <a:t>Путешествие по музеям.</a:t>
            </a:r>
            <a:endParaRPr lang="ru-RU" sz="3200" b="1" i="1" dirty="0">
              <a:solidFill>
                <a:schemeClr val="accent6"/>
              </a:solidFill>
              <a:latin typeface="+mj-lt"/>
              <a:cs typeface="Narkisim" pitchFamily="34" charset="-79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59632" y="4725144"/>
            <a:ext cx="69127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/>
              </a:rPr>
              <a:t>http://www.youtube.com/playlist?list=PLYjQr8vff1JxYYDQut51B-KB0E8e6vEeL</a:t>
            </a:r>
            <a:r>
              <a:rPr lang="ru-RU" dirty="0" smtClean="0"/>
              <a:t> </a:t>
            </a:r>
            <a:r>
              <a:rPr lang="ru-RU" i="1" dirty="0" smtClean="0">
                <a:solidFill>
                  <a:schemeClr val="accent6"/>
                </a:solidFill>
              </a:rPr>
              <a:t>( «Всемирная картинная галерея. </a:t>
            </a:r>
          </a:p>
          <a:p>
            <a:r>
              <a:rPr lang="ru-RU" i="1" dirty="0" smtClean="0">
                <a:solidFill>
                  <a:schemeClr val="accent6"/>
                </a:solidFill>
              </a:rPr>
              <a:t>Уроки тетушки Совы» - полезный сайт для детей и родителей )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403648" y="1772816"/>
            <a:ext cx="60500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4"/>
              </a:rPr>
              <a:t>http://rusmuseum.ru/</a:t>
            </a:r>
            <a:r>
              <a:rPr lang="ru-RU" dirty="0" smtClean="0"/>
              <a:t>  </a:t>
            </a:r>
            <a:r>
              <a:rPr lang="ru-RU" i="1" dirty="0" smtClean="0">
                <a:solidFill>
                  <a:schemeClr val="accent6"/>
                </a:solidFill>
              </a:rPr>
              <a:t>(Государственный Русский музей)</a:t>
            </a:r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403648" y="2132856"/>
            <a:ext cx="63367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5"/>
              </a:rPr>
              <a:t>http://www.tretyakovgallery.ru/</a:t>
            </a:r>
            <a:r>
              <a:rPr lang="ru-RU" dirty="0" smtClean="0"/>
              <a:t> </a:t>
            </a:r>
          </a:p>
          <a:p>
            <a:r>
              <a:rPr lang="ru-RU" i="1" dirty="0" smtClean="0">
                <a:solidFill>
                  <a:schemeClr val="accent6"/>
                </a:solidFill>
              </a:rPr>
              <a:t>(Государственная Третьяковская галерея )</a:t>
            </a:r>
          </a:p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403648" y="2780928"/>
            <a:ext cx="63461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6"/>
              </a:rPr>
              <a:t>http://www.hermitagemuseum.org/wps/portal/hermitage/</a:t>
            </a:r>
            <a:endParaRPr lang="ru-RU" dirty="0" smtClean="0"/>
          </a:p>
          <a:p>
            <a:r>
              <a:rPr lang="ru-RU" i="1" dirty="0" smtClean="0">
                <a:solidFill>
                  <a:schemeClr val="accent6"/>
                </a:solidFill>
              </a:rPr>
              <a:t>( Эрмитаж )</a:t>
            </a:r>
          </a:p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1475656" y="3284984"/>
            <a:ext cx="61926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7"/>
              </a:rPr>
              <a:t>http://www.museum.ru/web/</a:t>
            </a:r>
            <a:r>
              <a:rPr lang="ru-RU" dirty="0" smtClean="0"/>
              <a:t> </a:t>
            </a:r>
          </a:p>
          <a:p>
            <a:r>
              <a:rPr lang="ru-RU" i="1" dirty="0" smtClean="0">
                <a:solidFill>
                  <a:schemeClr val="accent6"/>
                </a:solidFill>
              </a:rPr>
              <a:t>(Лучшие сайты музеев и галерей России </a:t>
            </a:r>
            <a:r>
              <a:rPr lang="ru-RU" i="1" dirty="0" smtClean="0">
                <a:solidFill>
                  <a:schemeClr val="accent6"/>
                </a:solidFill>
              </a:rPr>
              <a:t>)</a:t>
            </a:r>
          </a:p>
          <a:p>
            <a:r>
              <a:rPr lang="en-US" i="1" dirty="0" smtClean="0">
                <a:solidFill>
                  <a:schemeClr val="accent6"/>
                </a:solidFill>
                <a:hlinkClick r:id="rId8"/>
              </a:rPr>
              <a:t>http://muzei-mira.com</a:t>
            </a:r>
            <a:r>
              <a:rPr lang="en-US" i="1" dirty="0" smtClean="0">
                <a:solidFill>
                  <a:schemeClr val="accent6"/>
                </a:solidFill>
                <a:hlinkClick r:id="rId8"/>
              </a:rPr>
              <a:t>/</a:t>
            </a:r>
            <a:r>
              <a:rPr lang="ru-RU" i="1" dirty="0" smtClean="0">
                <a:solidFill>
                  <a:schemeClr val="accent6"/>
                </a:solidFill>
              </a:rPr>
              <a:t>  (музеи мира)</a:t>
            </a:r>
          </a:p>
          <a:p>
            <a:endParaRPr lang="ru-RU" i="1" dirty="0" smtClean="0">
              <a:solidFill>
                <a:schemeClr val="accent6"/>
              </a:solidFill>
            </a:endParaRPr>
          </a:p>
          <a:p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1403648" y="4149080"/>
            <a:ext cx="33089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9"/>
              </a:rPr>
              <a:t>http</a:t>
            </a:r>
            <a:r>
              <a:rPr lang="en-US" dirty="0" smtClean="0">
                <a:hlinkClick r:id="rId9"/>
              </a:rPr>
              <a:t>://www.globmuseum.info/</a:t>
            </a:r>
            <a:endParaRPr lang="ru-RU" dirty="0" smtClean="0"/>
          </a:p>
          <a:p>
            <a:r>
              <a:rPr lang="ru-RU" i="1" dirty="0" smtClean="0">
                <a:solidFill>
                  <a:schemeClr val="accent6"/>
                </a:solidFill>
              </a:rPr>
              <a:t>( музеи мира 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96</Words>
  <Application>Microsoft Office PowerPoint</Application>
  <PresentationFormat>Экран (4:3)</PresentationFormat>
  <Paragraphs>17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Ирина</cp:lastModifiedBy>
  <cp:revision>10</cp:revision>
  <dcterms:created xsi:type="dcterms:W3CDTF">2015-10-01T17:55:22Z</dcterms:created>
  <dcterms:modified xsi:type="dcterms:W3CDTF">2015-10-12T19:07:38Z</dcterms:modified>
</cp:coreProperties>
</file>