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4DD56D1-4EFB-4260-8BF2-E7AE83CCC83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22BE235-3668-46A0-ADB8-65D4DDEF5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Проект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«Планета Земля»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178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 fontScale="90000"/>
          </a:bodyPr>
          <a:lstStyle/>
          <a:p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Четвёртая </a:t>
            </a:r>
            <a:r>
              <a:rPr lang="ru-RU" sz="29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особеннось</a:t>
            </a: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 ПОЧВА.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Только наша планета имеет почву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(верхний плодородный слой земли)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Почва содержит вещества, </a:t>
            </a:r>
            <a:r>
              <a:rPr lang="ru-RU" sz="29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необхо</a:t>
            </a: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димые</a:t>
            </a: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для роста и развития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растений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ПОЧ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3140968"/>
            <a:ext cx="4844330" cy="3244933"/>
          </a:xfrm>
        </p:spPr>
      </p:pic>
    </p:spTree>
    <p:extLst>
      <p:ext uri="{BB962C8B-B14F-4D97-AF65-F5344CB8AC3E}">
        <p14:creationId xmlns="" xmlns:p14="http://schemas.microsoft.com/office/powerpoint/2010/main" val="386708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836712"/>
            <a:ext cx="7408333" cy="5289451"/>
          </a:xfrm>
        </p:spPr>
        <p:txBody>
          <a:bodyPr>
            <a:normAutofit/>
          </a:bodyPr>
          <a:lstStyle/>
          <a:p>
            <a:pPr lvl="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На нашей планете есть высокие горы и жаркие </a:t>
            </a:r>
            <a:r>
              <a:rPr lang="ru-RU" sz="3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пустыни,бескрайние</a:t>
            </a: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океаны и покрытые вечными льдами полярные районы. Наша ЗЕМЛЯ </a:t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прекрасна, уникальна и удиви-</a:t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тельна</a:t>
            </a: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 Она живёт, дышит, </a:t>
            </a:r>
            <a:r>
              <a:rPr lang="ru-RU" sz="3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вра</a:t>
            </a: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</a:t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щается</a:t>
            </a: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 Она самая лучшая</a:t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из планет! </a:t>
            </a:r>
            <a:br>
              <a:rPr lang="ru-RU" sz="3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54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pPr lvl="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Выполняя этот </a:t>
            </a:r>
            <a:r>
              <a:rPr lang="ru-RU" sz="28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проект,мы</a:t>
            </a:r>
            <a:r>
              <a:rPr lang="ru-RU" sz="28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действительно расширили свои знания о нашей планете.</a:t>
            </a:r>
          </a:p>
          <a:p>
            <a:pPr lvl="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Надеемся,что</a:t>
            </a:r>
            <a:r>
              <a:rPr lang="ru-RU" sz="28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наша проектная работа будет полезна для учащихся начальной школы при изучении темы «Планета Земля» </a:t>
            </a:r>
            <a:endParaRPr lang="ru-RU" sz="2800" dirty="0">
              <a:solidFill>
                <a:srgbClr val="FF0000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8199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1.Детская энциклопедия.1000 вопросов и ответов</a:t>
            </a:r>
          </a:p>
          <a:p>
            <a:pPr lvl="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2.Большая иллюстрированная энциклопедия знаний</a:t>
            </a:r>
          </a:p>
          <a:p>
            <a:pPr lvl="0">
              <a:buClr>
                <a:srgbClr val="0BD0D9"/>
              </a:buClr>
              <a:buSzPct val="95000"/>
              <a:buNone/>
            </a:pPr>
            <a:r>
              <a:rPr lang="ru-RU" sz="2600" dirty="0" smtClean="0">
                <a:solidFill>
                  <a:prstClr val="black"/>
                </a:solidFill>
                <a:latin typeface="Constantia"/>
              </a:rPr>
              <a:t>Также использованы материалы сети Интернет</a:t>
            </a:r>
            <a:endParaRPr lang="ru-RU" sz="2600" dirty="0">
              <a:solidFill>
                <a:prstClr val="black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52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Александров Дмитрий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Кириллова Валерия</a:t>
            </a:r>
          </a:p>
          <a:p>
            <a:pPr algn="ctr"/>
            <a:r>
              <a:rPr lang="ru-RU" sz="3200" dirty="0" err="1" smtClean="0">
                <a:solidFill>
                  <a:srgbClr val="FF0000"/>
                </a:solidFill>
              </a:rPr>
              <a:t>Очаева</a:t>
            </a:r>
            <a:r>
              <a:rPr lang="ru-RU" sz="3200" dirty="0" smtClean="0">
                <a:solidFill>
                  <a:srgbClr val="FF0000"/>
                </a:solidFill>
              </a:rPr>
              <a:t> Алина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Павлов Данил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Над проектом работали: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72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8646" y="2967335"/>
            <a:ext cx="8106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42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</a:t>
            </a:r>
            <a:r>
              <a:rPr lang="ru-RU" sz="2800" dirty="0" smtClean="0"/>
              <a:t>асширить знания о нашей планете Земля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74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 fontScale="92500"/>
          </a:bodyPr>
          <a:lstStyle/>
          <a:p>
            <a:pPr marL="0" lvl="0" indent="0">
              <a:buClr>
                <a:srgbClr val="0BD0D9"/>
              </a:buClr>
              <a:buSzPct val="95000"/>
              <a:buNone/>
            </a:pPr>
            <a:r>
              <a:rPr lang="ru-RU" sz="2800" dirty="0">
                <a:solidFill>
                  <a:prstClr val="black"/>
                </a:solidFill>
                <a:latin typeface="Times New Roman"/>
              </a:rPr>
              <a:t>-научиться искать информацию</a:t>
            </a:r>
            <a:r>
              <a:rPr lang="ru-RU" sz="4800" dirty="0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по заданной теме в разных источниках: энциклопедии , интернет;</a:t>
            </a:r>
            <a:endParaRPr lang="ru-RU" sz="2600" dirty="0">
              <a:solidFill>
                <a:prstClr val="black"/>
              </a:solidFill>
              <a:latin typeface="Constantia"/>
            </a:endParaRPr>
          </a:p>
          <a:p>
            <a:pPr marL="0" lvl="0" indent="0">
              <a:buClr>
                <a:srgbClr val="0BD0D9"/>
              </a:buClr>
              <a:buSzPct val="95000"/>
              <a:buNone/>
            </a:pPr>
            <a:r>
              <a:rPr lang="ru-RU" sz="800" dirty="0">
                <a:solidFill>
                  <a:prstClr val="black"/>
                </a:solidFill>
                <a:latin typeface="Times New Roman"/>
                <a:ea typeface="Symbol"/>
                <a:cs typeface="Symbol"/>
              </a:rPr>
              <a:t>  -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научиться формулировать выводы из полученной информации;</a:t>
            </a:r>
          </a:p>
          <a:p>
            <a:pPr marL="0" lvl="0" indent="0">
              <a:buClr>
                <a:srgbClr val="0BD0D9"/>
              </a:buClr>
              <a:buSzPct val="95000"/>
              <a:buNone/>
            </a:pPr>
            <a:r>
              <a:rPr lang="ru-RU" sz="2800" dirty="0">
                <a:solidFill>
                  <a:prstClr val="black"/>
                </a:solidFill>
                <a:latin typeface="Times New Roman"/>
              </a:rPr>
              <a:t>-узнать побольше о нашей планете Земля</a:t>
            </a:r>
          </a:p>
          <a:p>
            <a:pPr marL="0" lvl="0" indent="0">
              <a:buClr>
                <a:srgbClr val="0BD0D9"/>
              </a:buClr>
              <a:buSzPct val="95000"/>
              <a:buFontTx/>
              <a:buChar char="-"/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представить 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результаты нашего  исследования в виде презентации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en-US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buClr>
                <a:srgbClr val="0BD0D9"/>
              </a:buClr>
              <a:buSzPct val="95000"/>
              <a:buFontTx/>
              <a:buChar char="-"/>
            </a:pP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Предмет исследования: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планета Земля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60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040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>Так выглядит наша Земля на </a:t>
            </a:r>
            <a:r>
              <a:rPr lang="ru-RU" sz="2700" dirty="0" err="1" smtClean="0">
                <a:solidFill>
                  <a:srgbClr val="FF0000"/>
                </a:solidFill>
              </a:rPr>
              <a:t>снимке,сделанном</a:t>
            </a:r>
            <a:r>
              <a:rPr lang="ru-RU" sz="2700" dirty="0" smtClean="0">
                <a:solidFill>
                  <a:srgbClr val="FF0000"/>
                </a:solidFill>
              </a:rPr>
              <a:t> из космоса.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Голубой-это цвет </a:t>
            </a:r>
            <a:r>
              <a:rPr lang="ru-RU" sz="2700" dirty="0" err="1" smtClean="0">
                <a:solidFill>
                  <a:srgbClr val="FF0000"/>
                </a:solidFill>
              </a:rPr>
              <a:t>океанов,морей</a:t>
            </a:r>
            <a:r>
              <a:rPr lang="ru-RU" sz="2700" dirty="0" smtClean="0">
                <a:solidFill>
                  <a:srgbClr val="FF0000"/>
                </a:solidFill>
              </a:rPr>
              <a:t> и </a:t>
            </a:r>
            <a:r>
              <a:rPr lang="ru-RU" sz="2400" dirty="0" smtClean="0">
                <a:solidFill>
                  <a:srgbClr val="FF0000"/>
                </a:solidFill>
              </a:rPr>
              <a:t>озер.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Белый-это цвет облаков.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Коричневый-это цвет суши.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Диаметр Земли 12740 км.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643182"/>
            <a:ext cx="5929354" cy="3428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7842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Земля-третья планета Солнечной </a:t>
            </a:r>
            <a:r>
              <a:rPr lang="ru-RU" sz="3600" dirty="0" err="1" smtClean="0">
                <a:solidFill>
                  <a:srgbClr val="FF0000"/>
                </a:solidFill>
              </a:rPr>
              <a:t>системы.От</a:t>
            </a:r>
            <a:r>
              <a:rPr lang="ru-RU" sz="3600" dirty="0" smtClean="0">
                <a:solidFill>
                  <a:srgbClr val="FF0000"/>
                </a:solidFill>
              </a:rPr>
              <a:t> солнца её отделяет около 150 </a:t>
            </a:r>
            <a:r>
              <a:rPr lang="ru-RU" sz="3600" dirty="0" err="1" smtClean="0">
                <a:solidFill>
                  <a:srgbClr val="FF0000"/>
                </a:solidFill>
              </a:rPr>
              <a:t>млн.км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Содержимое 5" descr="allfons.ru-178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2042846"/>
            <a:ext cx="5449134" cy="40868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64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 fontScale="92500" lnSpcReduction="20000"/>
          </a:bodyPr>
          <a:lstStyle/>
          <a:p>
            <a:pPr lvl="0" indent="450215" algn="just">
              <a:lnSpc>
                <a:spcPct val="115000"/>
              </a:lnSpc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Земля -  наш космический дом или, можно сказать, наш общий космический корабль. Она летит в пространстве, вращаясь вокруг Солнца, и мы вместе с ней совершаем большое космическое путешествие. Земля пролетает в космосе вокруг Солнца  более 2,5 млн.  километров за год.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Это для  нас   было открытием: нам 10 лет, значит, за наши </a:t>
            </a:r>
            <a:r>
              <a:rPr lang="ru-RU" sz="28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10 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лет длительность </a:t>
            </a:r>
            <a:r>
              <a:rPr lang="ru-RU" sz="28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нашего 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путешествия в космосе составила  более 25 млн.  километров.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277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ЗЕМЛЯ- </a:t>
            </a: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единственная планета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во вселенной, где существует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жизнь. Первая особенность,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благодаря которой на </a:t>
            </a:r>
            <a: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ЗЕМЛЕ </a:t>
            </a: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возможна жизнь- это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ОПТИМАЛЬНЫЙ ТЕМПЕРАТУРНЫЙ</a:t>
            </a:r>
            <a:b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РЕЖИМ. </a:t>
            </a: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Среднее расстояние от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ЗЕМЛИ</a:t>
            </a: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до СОЛНЦА-149,5 </a:t>
            </a:r>
            <a:r>
              <a:rPr lang="ru-RU" sz="3000" b="1" i="1" dirty="0" err="1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млн.км</a:t>
            </a: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.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Именно такое, не большее и не меньшее, расстояние позволяет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нашей планете не перегреваться и</a:t>
            </a:r>
            <a:b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не замерзать.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03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168352"/>
          </a:xfrm>
        </p:spPr>
        <p:txBody>
          <a:bodyPr>
            <a:normAutofit fontScale="90000"/>
          </a:bodyPr>
          <a:lstStyle/>
          <a:p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Вторая особенность- АТМОСФЕРА ЗЕМЛИ.  ЗЕМЛЮ, как покрывалом,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окутывает слой </a:t>
            </a:r>
            <a:r>
              <a:rPr lang="ru-RU" sz="29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воздуха,благодаря</a:t>
            </a: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которому мы можем дышать и жить.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Это кислород, которым дышат </a:t>
            </a:r>
            <a:r>
              <a:rPr lang="ru-RU" sz="29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жи</a:t>
            </a: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вые существа и углекислый газ,</a:t>
            </a:r>
            <a:b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необходимый для питания </a:t>
            </a:r>
            <a:r>
              <a:rPr lang="ru-RU" sz="2900" b="1" i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растений.Атмосфера</a:t>
            </a:r>
            <a:r>
              <a:rPr lang="ru-RU" sz="29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Земли защищает поверхность от космических лучей и метеоритных тел</a:t>
            </a:r>
            <a:r>
              <a:rPr lang="ru-RU" sz="2900" b="1" i="1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ru-RU" sz="2900" b="1" i="1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2900" b="1" i="1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endParaRPr lang="ru-RU" dirty="0"/>
          </a:p>
        </p:txBody>
      </p:sp>
      <p:pic>
        <p:nvPicPr>
          <p:cNvPr id="4" name="Содержимое 3" descr="09955328b9339b9ec979cc1621b089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220770"/>
            <a:ext cx="3511549" cy="21038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4573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Третья особенность- ВОДА.</a:t>
            </a:r>
            <a:b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Только ЗЕМЛЯ обладает огромными</a:t>
            </a:r>
            <a:b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запасами воды. Вода входит в</a:t>
            </a:r>
            <a:b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состав всех живых организмов</a:t>
            </a:r>
            <a:r>
              <a:rPr lang="ru-RU" sz="2900" b="1" i="1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.</a:t>
            </a:r>
            <a:br>
              <a:rPr lang="ru-RU" sz="2900" b="1" i="1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проект\вод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689" y="2780928"/>
            <a:ext cx="5656621" cy="3114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1315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</TotalTime>
  <Words>216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Проект «Планета Земля»</vt:lpstr>
      <vt:lpstr>Цель проекта:</vt:lpstr>
      <vt:lpstr>Задачи:</vt:lpstr>
      <vt:lpstr>Так выглядит наша Земля на снимке,сделанном из космоса. Голубой-это цвет океанов,морей и озер. Белый-это цвет облаков. Коричневый-это цвет суши. Диаметр Земли 12740 км.</vt:lpstr>
      <vt:lpstr>Земля-третья планета Солнечной системы.От солнца её отделяет около 150 млн.км.</vt:lpstr>
      <vt:lpstr>Слайд 6</vt:lpstr>
      <vt:lpstr>Слайд 7</vt:lpstr>
      <vt:lpstr>Вторая особенность- АТМОСФЕРА ЗЕМЛИ.  ЗЕМЛЮ, как покрывалом, окутывает слой воздуха,благодаря которому мы можем дышать и жить. Это кислород, которым дышат жи- вые существа и углекислый газ, необходимый для питания растений.Атмосфера Земли защищает поверхность от космических лучей и метеоритных тел. </vt:lpstr>
      <vt:lpstr>Третья особенность- ВОДА. Только ЗЕМЛЯ обладает огромными запасами воды. Вода входит в состав всех живых организмов. </vt:lpstr>
      <vt:lpstr>Четвёртая особеннось- ПОЧВА. Только наша планета имеет почву (верхний плодородный слой земли) Почва содержит вещества, необхо- димые для роста и развития растений</vt:lpstr>
      <vt:lpstr>Слайд 11</vt:lpstr>
      <vt:lpstr>Вывод:</vt:lpstr>
      <vt:lpstr>Используемая литература:</vt:lpstr>
      <vt:lpstr>Над проектом работали: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«Что мы знаем о Земле»</dc:title>
  <dc:creator>Admin</dc:creator>
  <cp:lastModifiedBy>Admn</cp:lastModifiedBy>
  <cp:revision>15</cp:revision>
  <dcterms:created xsi:type="dcterms:W3CDTF">2015-04-16T08:54:00Z</dcterms:created>
  <dcterms:modified xsi:type="dcterms:W3CDTF">2015-04-16T17:55:41Z</dcterms:modified>
</cp:coreProperties>
</file>