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0" r:id="rId3"/>
    <p:sldId id="288" r:id="rId4"/>
    <p:sldId id="268" r:id="rId5"/>
    <p:sldId id="257" r:id="rId6"/>
    <p:sldId id="262" r:id="rId7"/>
    <p:sldId id="290" r:id="rId8"/>
    <p:sldId id="264" r:id="rId9"/>
    <p:sldId id="265" r:id="rId10"/>
    <p:sldId id="272" r:id="rId11"/>
    <p:sldId id="267" r:id="rId12"/>
    <p:sldId id="289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14356"/>
            <a:ext cx="73084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Путешествие в мир танца.</a:t>
            </a:r>
          </a:p>
          <a:p>
            <a:pPr algn="ctr"/>
            <a:endParaRPr lang="ru-RU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Жанры  и виды</a:t>
            </a: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мировой хореографии</a:t>
            </a:r>
            <a:endParaRPr lang="en-US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Часть </a:t>
            </a:r>
            <a:r>
              <a:rPr lang="en-US" sz="5400" dirty="0" smtClean="0">
                <a:latin typeface="Monotype Corsiva" pitchFamily="66" charset="0"/>
              </a:rPr>
              <a:t>4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357826"/>
            <a:ext cx="6075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Составитель Моор Н.А.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Муз.руководитель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МБДОУ №1«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Г.Бердск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Фотографии\Картинки\Люди\танцы\чард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0992" y="0"/>
            <a:ext cx="4953008" cy="3714756"/>
          </a:xfrm>
          <a:prstGeom prst="rect">
            <a:avLst/>
          </a:prstGeom>
          <a:noFill/>
        </p:spPr>
      </p:pic>
      <p:pic>
        <p:nvPicPr>
          <p:cNvPr id="5124" name="Picture 4" descr="D:\Фотографии\Картинки\Люди\танцы\чардаш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857628"/>
            <a:ext cx="4214842" cy="2723841"/>
          </a:xfrm>
          <a:prstGeom prst="rect">
            <a:avLst/>
          </a:prstGeom>
          <a:noFill/>
        </p:spPr>
      </p:pic>
      <p:pic>
        <p:nvPicPr>
          <p:cNvPr id="5125" name="Picture 5" descr="D:\Фотографии\Картинки\Люди\танцы\чардаш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538421"/>
            <a:ext cx="2973893" cy="431957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142852"/>
            <a:ext cx="34339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Венгерский</a:t>
            </a:r>
          </a:p>
          <a:p>
            <a:pPr algn="ctr"/>
            <a:r>
              <a:rPr lang="ru-RU" sz="6000" dirty="0" smtClean="0">
                <a:latin typeface="Monotype Corsiva" pitchFamily="66" charset="0"/>
              </a:rPr>
              <a:t> танец</a:t>
            </a:r>
          </a:p>
          <a:p>
            <a:pPr algn="ctr"/>
            <a:r>
              <a:rPr lang="ru-RU" sz="6000" dirty="0" smtClean="0">
                <a:latin typeface="Monotype Corsiva" pitchFamily="66" charset="0"/>
              </a:rPr>
              <a:t>Чардаш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тографии\Картинки\Люди\танцы\l_bb0735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5334027" cy="4000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4734342"/>
            <a:ext cx="666900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Калмыцкий танец</a:t>
            </a:r>
          </a:p>
          <a:p>
            <a:pPr algn="ctr"/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Чичердык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Фотографии\Картинки\Люди\танцы\калмыцкий тан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71546"/>
            <a:ext cx="4572000" cy="4067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Фотографии\Картинки\Люди\танцы\турец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0794" y="2786058"/>
            <a:ext cx="6453206" cy="4299448"/>
          </a:xfrm>
          <a:prstGeom prst="rect">
            <a:avLst/>
          </a:prstGeom>
          <a:noFill/>
        </p:spPr>
      </p:pic>
      <p:pic>
        <p:nvPicPr>
          <p:cNvPr id="9218" name="Picture 2" descr="D:\Фотографии\Картинки\Люди\танцы\танец сема, турец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0"/>
            <a:ext cx="6393494" cy="350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85784" y="214290"/>
            <a:ext cx="1443047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Турецкий </a:t>
            </a:r>
          </a:p>
          <a:p>
            <a:pPr algn="ctr"/>
            <a:r>
              <a:rPr lang="ru-RU" sz="7200" dirty="0" smtClean="0">
                <a:latin typeface="Monotype Corsiva" pitchFamily="66" charset="0"/>
              </a:rPr>
              <a:t>танец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sz="8000" dirty="0" smtClean="0">
                <a:latin typeface="Monotype Corsiva" pitchFamily="66" charset="0"/>
              </a:rPr>
              <a:t>   Сема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тографии\Картинки\Люди\танцы\шотланский тан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86800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286388"/>
            <a:ext cx="74751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Шотландский танец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тографии\Картинки\Люди\танцы\эстон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6913138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5072074"/>
            <a:ext cx="62424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Эстонский танец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графии\Картинки\Люди\танцы\ковбойский тане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643958" cy="576263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734342"/>
            <a:ext cx="483818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Американский</a:t>
            </a:r>
          </a:p>
          <a:p>
            <a:pPr algn="ctr"/>
            <a:r>
              <a:rPr lang="ru-RU" sz="6600" dirty="0" smtClean="0">
                <a:latin typeface="Monotype Corsiva" pitchFamily="66" charset="0"/>
              </a:rPr>
              <a:t> танец ковбоев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тографии\Картинки\Люди\танцы\корей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0"/>
            <a:ext cx="4381499" cy="3286124"/>
          </a:xfrm>
          <a:prstGeom prst="rect">
            <a:avLst/>
          </a:prstGeom>
          <a:noFill/>
        </p:spPr>
      </p:pic>
      <p:pic>
        <p:nvPicPr>
          <p:cNvPr id="8195" name="Picture 3" descr="D:\Фотографии\Картинки\Люди\танцы\корейский тан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19425"/>
            <a:ext cx="5753100" cy="38385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2857496"/>
            <a:ext cx="57006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Monotype Corsiva" pitchFamily="66" charset="0"/>
              </a:rPr>
              <a:t>Корейский танец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графии\Картинки\Люди\танцы\13676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762512" cy="3571884"/>
          </a:xfrm>
          <a:prstGeom prst="rect">
            <a:avLst/>
          </a:prstGeom>
          <a:noFill/>
        </p:spPr>
      </p:pic>
      <p:pic>
        <p:nvPicPr>
          <p:cNvPr id="2051" name="Picture 3" descr="D:\Фотографии\Картинки\Люди\танцы\250811054507_mg_48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619500"/>
            <a:ext cx="4762500" cy="3238500"/>
          </a:xfrm>
          <a:prstGeom prst="rect">
            <a:avLst/>
          </a:prstGeom>
          <a:noFill/>
        </p:spPr>
      </p:pic>
      <p:pic>
        <p:nvPicPr>
          <p:cNvPr id="2052" name="Picture 4" descr="D:\Фотографии\Картинки\Люди\танцы\PC5gcI2gw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0"/>
            <a:ext cx="2540000" cy="2921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714412" y="2786058"/>
            <a:ext cx="138589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                               Кавказский танец</a:t>
            </a:r>
          </a:p>
          <a:p>
            <a:r>
              <a:rPr lang="ru-RU" sz="5400" dirty="0" smtClean="0">
                <a:latin typeface="Monotype Corsiva" pitchFamily="66" charset="0"/>
              </a:rPr>
              <a:t> </a:t>
            </a:r>
          </a:p>
          <a:p>
            <a:r>
              <a:rPr lang="ru-RU" sz="5400" dirty="0" smtClean="0">
                <a:latin typeface="Monotype Corsiva" pitchFamily="66" charset="0"/>
              </a:rPr>
              <a:t>        Черкесская</a:t>
            </a:r>
          </a:p>
          <a:p>
            <a:r>
              <a:rPr lang="ru-RU" sz="5400" dirty="0" smtClean="0">
                <a:latin typeface="Monotype Corsiva" pitchFamily="66" charset="0"/>
              </a:rPr>
              <a:t>          Лезгинка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Фотографии\Картинки\Люди\танцы\индейский танец дожд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2071678"/>
            <a:ext cx="8077200" cy="4572000"/>
          </a:xfrm>
          <a:prstGeom prst="rect">
            <a:avLst/>
          </a:prstGeom>
          <a:noFill/>
        </p:spPr>
      </p:pic>
      <p:pic>
        <p:nvPicPr>
          <p:cNvPr id="3074" name="Picture 2" descr="D:\Фотографии\Картинки\Люди\танцы\a17769e8b5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8830" y="0"/>
            <a:ext cx="3315170" cy="47149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62424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Индейский танец</a:t>
            </a:r>
          </a:p>
          <a:p>
            <a:pPr algn="ctr"/>
            <a:r>
              <a:rPr lang="ru-RU" sz="7200" dirty="0" smtClean="0">
                <a:latin typeface="Monotype Corsiva" pitchFamily="66" charset="0"/>
              </a:rPr>
              <a:t>дождя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графии\Картинки\Люди\танцы\10120056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809103" cy="3508384"/>
          </a:xfrm>
          <a:prstGeom prst="rect">
            <a:avLst/>
          </a:prstGeom>
          <a:noFill/>
        </p:spPr>
      </p:pic>
      <p:pic>
        <p:nvPicPr>
          <p:cNvPr id="1028" name="Picture 4" descr="D:\Фотографии\Картинки\Люди\танцы\phnompenh-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5850" y="0"/>
            <a:ext cx="4348150" cy="6076607"/>
          </a:xfrm>
          <a:prstGeom prst="rect">
            <a:avLst/>
          </a:prstGeom>
          <a:noFill/>
        </p:spPr>
      </p:pic>
      <p:pic>
        <p:nvPicPr>
          <p:cNvPr id="1027" name="Picture 3" descr="D:\Фотографии\Картинки\Люди\танцы\камбоджинский тане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357694"/>
            <a:ext cx="3445443" cy="230817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3500438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Камбоджийский </a:t>
            </a:r>
          </a:p>
          <a:p>
            <a:r>
              <a:rPr lang="ru-RU" sz="6000" dirty="0" smtClean="0">
                <a:latin typeface="Monotype Corsiva" pitchFamily="66" charset="0"/>
              </a:rPr>
              <a:t>танец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sad-club.ru/0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91100" cy="6096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857752" y="357166"/>
            <a:ext cx="395864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Белорусский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танец</a:t>
            </a:r>
          </a:p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Лявониха</a:t>
            </a:r>
          </a:p>
          <a:p>
            <a:pPr algn="ctr"/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Бульба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Крыжачок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Фотографии\Картинки\Люди\танцы\4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810717" cy="2857520"/>
          </a:xfrm>
          <a:prstGeom prst="rect">
            <a:avLst/>
          </a:prstGeom>
          <a:noFill/>
        </p:spPr>
      </p:pic>
      <p:pic>
        <p:nvPicPr>
          <p:cNvPr id="13315" name="Picture 3" descr="D:\Фотографии\Картинки\Люди\танцы\x_8038db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310" y="1357298"/>
            <a:ext cx="5119690" cy="2641760"/>
          </a:xfrm>
          <a:prstGeom prst="rect">
            <a:avLst/>
          </a:prstGeom>
          <a:noFill/>
        </p:spPr>
      </p:pic>
      <p:pic>
        <p:nvPicPr>
          <p:cNvPr id="13316" name="Picture 4" descr="D:\Фотографии\Картинки\Люди\танцы\1430416276_me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5280" y="4143380"/>
            <a:ext cx="5108720" cy="25003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357166"/>
            <a:ext cx="47290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Мексиканский танец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643314"/>
            <a:ext cx="41981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Авалюлько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Сапатео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графии\Картинки\Люди\танцы\бразильский карнавал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229626" cy="51435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5657671"/>
            <a:ext cx="6912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Бразильский танец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177</TotalTime>
  <Words>69</Words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29</cp:revision>
  <dcterms:modified xsi:type="dcterms:W3CDTF">2015-10-14T18:09:14Z</dcterms:modified>
</cp:coreProperties>
</file>