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9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228" autoAdjust="0"/>
  </p:normalViewPr>
  <p:slideViewPr>
    <p:cSldViewPr>
      <p:cViewPr varScale="1">
        <p:scale>
          <a:sx n="35" d="100"/>
          <a:sy n="35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957" y="87162"/>
            <a:ext cx="6768934" cy="265122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«Древний коми промысловый календарь»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199356" y="4355812"/>
            <a:ext cx="4707815" cy="2010341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Юдина Анастасия</a:t>
            </a:r>
          </a:p>
          <a:p>
            <a:pPr algn="r"/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ченица МОУ «СОШ №3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класс</a:t>
            </a:r>
          </a:p>
          <a:p>
            <a:pPr algn="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000" b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Рулева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  <a:endParaRPr lang="ru-RU" sz="2000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8911" y="1412776"/>
            <a:ext cx="75468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8868305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7" y="2684631"/>
            <a:ext cx="4173369" cy="417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48064" y="6366153"/>
            <a:ext cx="3267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Ухта, 2014 г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5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Тесная связь с природой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5138929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 промысловый календарь помимо отсчета времени имел еще одну важную функцию. Он напоминал охотникам на кого нельзя охотиться в конкретный момент времени.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календарь не только указывал на конкретный день года, но и поддерживал популяцию промысловых животных и баланс между человеком и природой. </a:t>
            </a:r>
          </a:p>
          <a:p>
            <a:pPr marL="4572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это ещё раз подчёркивает тесную связь коми человека с природой.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52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Древний коми промысловый календарь в наше время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декабря 2013 года 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Сыктывкаре установили бронзовый промысловый календарь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Двухметровый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 с изображенными на нем промысловыми животными занял место рядом с парковкой возле городского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ЦУМа.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Фигуру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изготовили на заводе в Нижнем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Тагиле. Копия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календаря в 17 раз превышает оригинал и весит более 300 килограммов.</a:t>
            </a:r>
          </a:p>
        </p:txBody>
      </p:sp>
    </p:spTree>
    <p:extLst>
      <p:ext uri="{BB962C8B-B14F-4D97-AF65-F5344CB8AC3E}">
        <p14:creationId xmlns:p14="http://schemas.microsoft.com/office/powerpoint/2010/main" val="275705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50523"/>
            <a:ext cx="4934830" cy="328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C:\Users\Администратор\Desktop\calendpromisl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983" y="692696"/>
            <a:ext cx="3713989" cy="557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63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Зэв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ыджыд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аттьӧ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кывзӧмысь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00808"/>
            <a:ext cx="3888432" cy="4882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23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 - «месяц медведя» - с 22 марта по 27 апреля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Расшифровка месяцев с изображениями зверей-символов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2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897" y="4005064"/>
            <a:ext cx="345757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438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- «месяц оленя» - с 28 апреля по 2 июня.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3284984"/>
            <a:ext cx="45529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949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- «месяц горностая» - с 3 июня по 4 июля.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45024"/>
            <a:ext cx="29527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8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Четвёртый -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«месяц росомахи» - с 5 июля по 9 августа.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59" b="98621" l="590" r="997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933056"/>
            <a:ext cx="32289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44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3650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Пятый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«месяц лося» - с 10 августа по 4 октября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осеннего равноденствия (23 сентября) обозначен небольшой солнцевидная зарубка вблизи морды лося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75" b="100000" l="18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4526061"/>
            <a:ext cx="432048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47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Шестой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 - «месяц выдры» - продолжался с 05 октября по 19 декабря.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4259891"/>
            <a:ext cx="80105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672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89654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Седьмой - «месяц лисицы» - с 20 декабря по 24 января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хвосте лисы можно увидеть засечку, которая обозначает день зимнего солнцестояния.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31" r="100000">
                        <a14:foregroundMark x1="26667" y1="75980" x2="27974" y2="88235"/>
                        <a14:foregroundMark x1="68889" y1="59804" x2="68235" y2="75980"/>
                        <a14:foregroundMark x1="79739" y1="70588" x2="79739" y2="70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058" y="4603524"/>
            <a:ext cx="5856672" cy="156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1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Хозяйка восьмого месяца - белка - с 25 января по 21 февраля.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82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131" y="3645024"/>
            <a:ext cx="313372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57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34</TotalTime>
  <Words>251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Сетка</vt:lpstr>
      <vt:lpstr>Проектная работа «Древний коми промысловый календарь»</vt:lpstr>
      <vt:lpstr>Расшифровка месяцев с изображениями зверей-символов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Тесная связь с природой</vt:lpstr>
      <vt:lpstr>Древний коми промысловый календарь в наше время</vt:lpstr>
      <vt:lpstr>Презентация PowerPoint</vt:lpstr>
      <vt:lpstr>Спасибо за внимание! Зэв ыджыд аттьӧ кывзӧмысь!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7</cp:revision>
  <dcterms:created xsi:type="dcterms:W3CDTF">2015-10-14T17:38:15Z</dcterms:created>
  <dcterms:modified xsi:type="dcterms:W3CDTF">2015-10-14T18:23:31Z</dcterms:modified>
</cp:coreProperties>
</file>