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A458701-CC86-4254-9CC5-8546F3BC4B18}">
          <p14:sldIdLst>
            <p14:sldId id="256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76554" autoAdjust="0"/>
  </p:normalViewPr>
  <p:slideViewPr>
    <p:cSldViewPr>
      <p:cViewPr varScale="1">
        <p:scale>
          <a:sx n="55" d="100"/>
          <a:sy n="55" d="100"/>
        </p:scale>
        <p:origin x="-18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7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24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3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996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46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24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30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54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9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9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809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5C0D2-5D57-440C-8F9F-A0C385E71FD3}" type="datetimeFigureOut">
              <a:rPr lang="ru-RU" smtClean="0"/>
              <a:t>19.05.2015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EA56E-57B3-41C4-95C1-B6C6237F8E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195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33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0162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Проверочная работа </a:t>
            </a:r>
            <a:br>
              <a:rPr lang="ru-RU" dirty="0" smtClean="0"/>
            </a:br>
            <a:r>
              <a:rPr lang="ru-RU" dirty="0" smtClean="0"/>
              <a:t>для 6 класса</a:t>
            </a:r>
            <a:br>
              <a:rPr lang="ru-RU" dirty="0" smtClean="0"/>
            </a:br>
            <a:r>
              <a:rPr lang="ru-RU" dirty="0" smtClean="0"/>
              <a:t>по теме «Человек и пространство. Пейзаж»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941168"/>
            <a:ext cx="6400800" cy="1512168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dirty="0" smtClean="0"/>
              <a:t>Редькина Нина Михайловна, учитель изобразительного искусства</a:t>
            </a:r>
          </a:p>
          <a:p>
            <a:r>
              <a:rPr lang="ru-RU" dirty="0" smtClean="0"/>
              <a:t>МБОУ «СОШ № 31» г. Кемерово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739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2348880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1. Знаменитый русский художник-маринист?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869160"/>
            <a:ext cx="6400800" cy="165618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И. И. Левитан</a:t>
            </a:r>
          </a:p>
          <a:p>
            <a:pPr marL="514350" indent="-514350">
              <a:buAutoNum type="arabicPeriod"/>
            </a:pPr>
            <a:r>
              <a:rPr lang="ru-RU" dirty="0" smtClean="0"/>
              <a:t>Ф. А. Васильев</a:t>
            </a:r>
          </a:p>
          <a:p>
            <a:pPr marL="514350" indent="-514350">
              <a:buAutoNum type="arabicPeriod"/>
            </a:pPr>
            <a:r>
              <a:rPr lang="ru-RU" dirty="0" smtClean="0"/>
              <a:t>И. К. Айвазовский</a:t>
            </a:r>
          </a:p>
          <a:p>
            <a:pPr marL="514350" indent="-514350">
              <a:buAutoNum type="arabicPeriod"/>
            </a:pPr>
            <a:r>
              <a:rPr lang="ru-RU" dirty="0" smtClean="0"/>
              <a:t>И. И. Шишкин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628800"/>
            <a:ext cx="1836613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45" y="1628800"/>
            <a:ext cx="1751076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619" y="1646080"/>
            <a:ext cx="1775117" cy="2448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46080"/>
            <a:ext cx="2016224" cy="243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56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2. На какое дерево прилетели грачи на картине А. К. 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Саврасова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ru-RU" dirty="0"/>
              <a:t>н</a:t>
            </a:r>
            <a:r>
              <a:rPr lang="ru-RU" dirty="0" smtClean="0"/>
              <a:t>а сосну</a:t>
            </a:r>
          </a:p>
          <a:p>
            <a:pPr marL="514350" indent="-514350" algn="l">
              <a:buAutoNum type="arabicPeriod"/>
            </a:pPr>
            <a:r>
              <a:rPr lang="ru-RU" dirty="0"/>
              <a:t>н</a:t>
            </a:r>
            <a:r>
              <a:rPr lang="ru-RU" dirty="0" smtClean="0"/>
              <a:t>а берёзу</a:t>
            </a:r>
          </a:p>
          <a:p>
            <a:pPr marL="514350" indent="-514350" algn="l">
              <a:buAutoNum type="arabicPeriod"/>
            </a:pPr>
            <a:r>
              <a:rPr lang="ru-RU" dirty="0"/>
              <a:t>н</a:t>
            </a:r>
            <a:r>
              <a:rPr lang="ru-RU" dirty="0" smtClean="0"/>
              <a:t>а тополь </a:t>
            </a:r>
          </a:p>
          <a:p>
            <a:pPr marL="514350" indent="-514350" algn="l">
              <a:buAutoNum type="arabicPeriod"/>
            </a:pPr>
            <a:r>
              <a:rPr lang="ru-RU" dirty="0"/>
              <a:t>н</a:t>
            </a:r>
            <a:r>
              <a:rPr lang="ru-RU" dirty="0" smtClean="0"/>
              <a:t>а осину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20888"/>
            <a:ext cx="3063805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724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2691730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3. Какая из четырёх фамилий логически лишняя?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1.И. И. Левитан</a:t>
            </a:r>
          </a:p>
          <a:p>
            <a:r>
              <a:rPr lang="ru-RU" dirty="0" smtClean="0"/>
              <a:t>2. В. И. Суриков</a:t>
            </a:r>
          </a:p>
          <a:p>
            <a:r>
              <a:rPr lang="ru-RU" dirty="0" smtClean="0"/>
              <a:t>3. А. И. Куинджи</a:t>
            </a:r>
          </a:p>
          <a:p>
            <a:r>
              <a:rPr lang="ru-RU" dirty="0" smtClean="0"/>
              <a:t>4. И. И. Шишкин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799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619722"/>
          </a:xfrm>
        </p:spPr>
        <p:txBody>
          <a:bodyPr/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4. Как называется песенная картина И. И. Левитана?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ru-RU" dirty="0" smtClean="0"/>
              <a:t>«Шумел камыш»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«Вдоль по Питерской»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«Златые горы»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«Вечерний звон»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647" y="3861048"/>
            <a:ext cx="3295049" cy="218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232247"/>
          </a:xfrm>
        </p:spPr>
        <p:txBody>
          <a:bodyPr/>
          <a:lstStyle/>
          <a:p>
            <a:r>
              <a:rPr lang="ru-RU" dirty="0" smtClean="0"/>
              <a:t>5. Назовите главного «натурщика» И. И. Шишкина?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/>
              <a:t>л</a:t>
            </a:r>
            <a:r>
              <a:rPr lang="ru-RU" dirty="0" smtClean="0"/>
              <a:t>ес</a:t>
            </a:r>
          </a:p>
          <a:p>
            <a:pPr marL="514350" indent="-514350">
              <a:buAutoNum type="arabicPeriod"/>
            </a:pPr>
            <a:r>
              <a:rPr lang="ru-RU" dirty="0"/>
              <a:t>ч</a:t>
            </a:r>
            <a:r>
              <a:rPr lang="ru-RU" dirty="0" smtClean="0"/>
              <a:t>еловек</a:t>
            </a:r>
          </a:p>
          <a:p>
            <a:pPr marL="514350" indent="-514350">
              <a:buAutoNum type="arabicPeriod"/>
            </a:pPr>
            <a:r>
              <a:rPr lang="ru-RU" dirty="0"/>
              <a:t>м</a:t>
            </a:r>
            <a:r>
              <a:rPr lang="ru-RU" dirty="0" smtClean="0"/>
              <a:t>оре </a:t>
            </a:r>
          </a:p>
          <a:p>
            <a:pPr marL="514350" indent="-514350">
              <a:buAutoNum type="arabicPeriod"/>
            </a:pPr>
            <a:r>
              <a:rPr lang="ru-RU" dirty="0" smtClean="0"/>
              <a:t>горы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96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6. Рассмотри картины. Какие пейзажи по виду изображения ты видишь?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797152"/>
            <a:ext cx="6400800" cy="1800200"/>
          </a:xfrm>
        </p:spPr>
        <p:txBody>
          <a:bodyPr>
            <a:normAutofit fontScale="85000" lnSpcReduction="20000"/>
          </a:bodyPr>
          <a:lstStyle/>
          <a:p>
            <a:pPr marL="514350" indent="-514350" algn="r">
              <a:buAutoNum type="arabicPeriod"/>
            </a:pPr>
            <a:r>
              <a:rPr lang="ru-RU" dirty="0"/>
              <a:t>с</a:t>
            </a:r>
            <a:r>
              <a:rPr lang="ru-RU" dirty="0" smtClean="0"/>
              <a:t>ельский</a:t>
            </a:r>
          </a:p>
          <a:p>
            <a:pPr marL="514350" indent="-514350" algn="r">
              <a:buAutoNum type="arabicPeriod"/>
            </a:pPr>
            <a:r>
              <a:rPr lang="ru-RU" dirty="0"/>
              <a:t>п</a:t>
            </a:r>
            <a:r>
              <a:rPr lang="ru-RU" dirty="0" smtClean="0"/>
              <a:t>арковый</a:t>
            </a:r>
          </a:p>
          <a:p>
            <a:pPr marL="514350" indent="-514350" algn="r">
              <a:buAutoNum type="arabicPeriod"/>
            </a:pPr>
            <a:r>
              <a:rPr lang="ru-RU" dirty="0"/>
              <a:t>г</a:t>
            </a:r>
            <a:r>
              <a:rPr lang="ru-RU" dirty="0" smtClean="0"/>
              <a:t>ородской</a:t>
            </a:r>
          </a:p>
          <a:p>
            <a:pPr marL="514350" indent="-514350" algn="r">
              <a:buAutoNum type="arabicPeriod"/>
            </a:pPr>
            <a:r>
              <a:rPr lang="ru-RU" dirty="0" smtClean="0"/>
              <a:t>индустриальный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325187"/>
            <a:ext cx="3130584" cy="20454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509120"/>
            <a:ext cx="2562225" cy="1781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09" y="2018621"/>
            <a:ext cx="2869948" cy="181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9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7. «Искусство порыва и страсти, выражения могущества неподвластных сил природы и силы чувств и воли человека» </a:t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 smtClean="0">
                <a:effectLst/>
                <a:latin typeface="Times New Roman"/>
                <a:ea typeface="Times New Roman"/>
              </a:rPr>
              <a:t>О каком пейзаже идёт речь?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ru-RU" dirty="0"/>
              <a:t>о</a:t>
            </a:r>
            <a:r>
              <a:rPr lang="ru-RU" dirty="0" smtClean="0"/>
              <a:t> лирическом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о историческом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о романтическом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о эпическом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501008"/>
            <a:ext cx="4002582" cy="317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982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82</TotalTime>
  <Words>193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Проверочная работа  для 6 класса по теме «Человек и пространство. Пейзаж»</vt:lpstr>
      <vt:lpstr>1. Знаменитый русский художник-маринист?</vt:lpstr>
      <vt:lpstr>2. На какое дерево прилетели грачи на картине А. К. Саврасова?</vt:lpstr>
      <vt:lpstr>3. Какая из четырёх фамилий логически лишняя?</vt:lpstr>
      <vt:lpstr>4. Как называется песенная картина И. И. Левитана?</vt:lpstr>
      <vt:lpstr>5. Назовите главного «натурщика» И. И. Шишкина?</vt:lpstr>
      <vt:lpstr>6. Рассмотри картины. Какие пейзажи по виду изображения ты видишь?</vt:lpstr>
      <vt:lpstr>7. «Искусство порыва и страсти, выражения могущества неподвластных сил природы и силы чувств и воли человека»  О каком пейзаже идёт речь?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 для 6 класса по теме «Человек и пространство. Пейзаж»</dc:title>
  <dc:creator>сергей</dc:creator>
  <cp:lastModifiedBy>сергей</cp:lastModifiedBy>
  <cp:revision>8</cp:revision>
  <dcterms:created xsi:type="dcterms:W3CDTF">2015-05-19T13:30:13Z</dcterms:created>
  <dcterms:modified xsi:type="dcterms:W3CDTF">2015-05-19T14:52:17Z</dcterms:modified>
</cp:coreProperties>
</file>