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Блинчики.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Владимиров  Андрей</a:t>
            </a:r>
          </a:p>
          <a:p>
            <a:r>
              <a:rPr lang="ru-RU" dirty="0" smtClean="0"/>
              <a:t>6»б</a:t>
            </a:r>
            <a:r>
              <a:rPr lang="ru-RU" smtClean="0"/>
              <a:t>» класс</a:t>
            </a: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Ингредиенты – сода, соль, яйцо, мука, сахар, масло и кефир.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99336" y="1710664"/>
            <a:ext cx="474689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Всё это мы кладём в посуду и размешиваем </a:t>
            </a:r>
            <a:r>
              <a:rPr lang="ru-RU" dirty="0" err="1" smtClean="0"/>
              <a:t>блендером</a:t>
            </a:r>
            <a:r>
              <a:rPr lang="ru-RU" dirty="0" smtClean="0"/>
              <a:t> до однородной массы.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00300" y="1943100"/>
            <a:ext cx="480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Наливаем масло в сковороду и выливаем тесто.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9436" y="2459963"/>
            <a:ext cx="4439709" cy="332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Немного зарумянили и перевернули.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549889" y="2479311"/>
            <a:ext cx="3984890" cy="298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аппетита.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26014" y="2317386"/>
            <a:ext cx="4518290" cy="338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52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Блинчики.</vt:lpstr>
      <vt:lpstr>Ингредиенты – сода, соль, яйцо, мука, сахар, масло и кефир.</vt:lpstr>
      <vt:lpstr>Всё это мы кладём в посуду и размешиваем блендером до однородной массы.</vt:lpstr>
      <vt:lpstr>Наливаем масло в сковороду и выливаем тесто. </vt:lpstr>
      <vt:lpstr>Немного зарумянили и перевернули.</vt:lpstr>
      <vt:lpstr>Приятного аппетита.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Блинчики.</dc:title>
  <dc:creator>CERGEI</dc:creator>
  <cp:lastModifiedBy>Euroset</cp:lastModifiedBy>
  <cp:revision>3</cp:revision>
  <dcterms:created xsi:type="dcterms:W3CDTF">2013-10-14T18:25:11Z</dcterms:created>
  <dcterms:modified xsi:type="dcterms:W3CDTF">2013-10-15T05:43:15Z</dcterms:modified>
</cp:coreProperties>
</file>