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2" r:id="rId3"/>
    <p:sldId id="261" r:id="rId4"/>
    <p:sldId id="265" r:id="rId5"/>
    <p:sldId id="27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24FA-DAFC-4AC9-9497-BDE3B3FC4E1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4ABFE43-197A-43F1-B2D7-298CD6021B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24FA-DAFC-4AC9-9497-BDE3B3FC4E1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FE43-197A-43F1-B2D7-298CD6021B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24FA-DAFC-4AC9-9497-BDE3B3FC4E1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FE43-197A-43F1-B2D7-298CD6021B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24FA-DAFC-4AC9-9497-BDE3B3FC4E1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4ABFE43-197A-43F1-B2D7-298CD6021B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24FA-DAFC-4AC9-9497-BDE3B3FC4E1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FE43-197A-43F1-B2D7-298CD6021BA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24FA-DAFC-4AC9-9497-BDE3B3FC4E1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FE43-197A-43F1-B2D7-298CD6021B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24FA-DAFC-4AC9-9497-BDE3B3FC4E1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4ABFE43-197A-43F1-B2D7-298CD6021BA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24FA-DAFC-4AC9-9497-BDE3B3FC4E1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FE43-197A-43F1-B2D7-298CD6021B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24FA-DAFC-4AC9-9497-BDE3B3FC4E1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FE43-197A-43F1-B2D7-298CD6021B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24FA-DAFC-4AC9-9497-BDE3B3FC4E1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FE43-197A-43F1-B2D7-298CD6021B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24FA-DAFC-4AC9-9497-BDE3B3FC4E1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FE43-197A-43F1-B2D7-298CD6021BA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12824FA-DAFC-4AC9-9497-BDE3B3FC4E1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4ABFE43-197A-43F1-B2D7-298CD6021BA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Сообразительные, любознательные, </a:t>
            </a:r>
          </a:p>
        </p:txBody>
      </p:sp>
      <p:pic>
        <p:nvPicPr>
          <p:cNvPr id="3074" name="Picture 2" descr="C:\Users\Armen\Desktop\мама\фото\DSC054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68907">
            <a:off x="91770" y="2164678"/>
            <a:ext cx="3003798" cy="4444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rmen\Desktop\мама\фото\DSC0546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059832" y="1226961"/>
            <a:ext cx="2977506" cy="4624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rmen\Desktop\мама\фото\DSC0549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8666">
            <a:off x="6088563" y="1870708"/>
            <a:ext cx="3011325" cy="4690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28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rmen\Desktop\мама\фото\DSC054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676875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rmen\Desktop\мама\фото\DSC054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4077072"/>
            <a:ext cx="4736951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92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21382"/>
            <a:ext cx="64559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В общем, привлекательные!</a:t>
            </a:r>
          </a:p>
        </p:txBody>
      </p:sp>
      <p:pic>
        <p:nvPicPr>
          <p:cNvPr id="7170" name="Picture 2" descr="C:\Users\Armen\Desktop\мама\фото\DSC0547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0" y="727979"/>
            <a:ext cx="4973538" cy="387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rmen\Desktop\мама\фото\DSC0548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100" y="2996952"/>
            <a:ext cx="4644008" cy="384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546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rmen\Desktop\мама\фото\DSC054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680520" cy="3104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Armen\Desktop\мама\фото\DSC054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64627">
            <a:off x="89223" y="2669809"/>
            <a:ext cx="5335476" cy="400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Armen\Desktop\мама\фото\DSC0548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44824"/>
            <a:ext cx="4788024" cy="359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883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Admin\Рабочий стол\Новая папка\1188754097_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5696" y="548680"/>
            <a:ext cx="4920986" cy="3690739"/>
          </a:xfrm>
        </p:spPr>
      </p:pic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1907704" y="4280894"/>
            <a:ext cx="4968552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3200" b="1" dirty="0"/>
              <a:t>Звенит звонок весёлый,</a:t>
            </a:r>
          </a:p>
          <a:p>
            <a:r>
              <a:rPr lang="ru-RU" sz="3200" b="1" dirty="0"/>
              <a:t>Уходим в пятый класс,</a:t>
            </a:r>
          </a:p>
          <a:p>
            <a:r>
              <a:rPr lang="ru-RU" sz="3200" b="1" dirty="0"/>
              <a:t>Спасибо, вам, начальные,</a:t>
            </a:r>
          </a:p>
          <a:p>
            <a:r>
              <a:rPr lang="ru-RU" sz="3200" b="1" dirty="0"/>
              <a:t>Мы не забудем вас.</a:t>
            </a:r>
          </a:p>
        </p:txBody>
      </p:sp>
    </p:spTree>
    <p:extLst>
      <p:ext uri="{BB962C8B-B14F-4D97-AF65-F5344CB8AC3E}">
        <p14:creationId xmlns:p14="http://schemas.microsoft.com/office/powerpoint/2010/main" val="396999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102</TotalTime>
  <Words>29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Armen</dc:creator>
  <cp:lastModifiedBy>midnight</cp:lastModifiedBy>
  <cp:revision>16</cp:revision>
  <dcterms:created xsi:type="dcterms:W3CDTF">2013-05-19T08:16:38Z</dcterms:created>
  <dcterms:modified xsi:type="dcterms:W3CDTF">2015-10-14T18:57:07Z</dcterms:modified>
</cp:coreProperties>
</file>