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\Новая папка\medium_20100119095524420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852"/>
            <a:ext cx="9144000" cy="683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68560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виды спорта укрепляют здоровье.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92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презентация\Новая папка\Новая папка\RKxH9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222" y="2852936"/>
            <a:ext cx="4500562" cy="18137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Лыжник </a:t>
            </a:r>
            <a:r>
              <a:rPr lang="ru-RU" dirty="0"/>
              <a:t>с винтовкой к мишени спешит, Меткостью, ловкостью всех удивит. Снял он винтовку, прицелился </a:t>
            </a:r>
            <a:r>
              <a:rPr lang="ru-RU" dirty="0" smtClean="0"/>
              <a:t>он,</a:t>
            </a:r>
          </a:p>
          <a:p>
            <a:pPr>
              <a:buNone/>
            </a:pPr>
            <a:r>
              <a:rPr lang="ru-RU" dirty="0" smtClean="0"/>
              <a:t>   Этот </a:t>
            </a:r>
            <a:r>
              <a:rPr lang="ru-RU" dirty="0"/>
              <a:t>вид спорта зовут( </a:t>
            </a:r>
            <a:r>
              <a:rPr lang="ru-RU" i="1" dirty="0"/>
              <a:t>биатлон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23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презентация\Новая папка\Новая папка\95999883_58610figurnoekatanietatjanavolosozharimaksimtrankovpjatletnavstrechudrugdrug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35115"/>
            <a:ext cx="5220072" cy="1741791"/>
          </a:xfrm>
        </p:spPr>
        <p:txBody>
          <a:bodyPr/>
          <a:lstStyle/>
          <a:p>
            <a:pPr>
              <a:buNone/>
            </a:pPr>
            <a:r>
              <a:rPr lang="ru-RU" dirty="0"/>
              <a:t>Пары красиво кружатся на льду,</a:t>
            </a:r>
          </a:p>
          <a:p>
            <a:pPr>
              <a:buNone/>
            </a:pPr>
            <a:r>
              <a:rPr lang="ru-RU" dirty="0"/>
              <a:t>Этот вид спорта всех </a:t>
            </a:r>
            <a:r>
              <a:rPr lang="ru-RU" dirty="0" smtClean="0"/>
              <a:t>больше люблю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(</a:t>
            </a:r>
            <a:r>
              <a:rPr lang="ru-RU" i="1" dirty="0"/>
              <a:t>фигурное катание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06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презентация\Новая папка\Новая папка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4" y="4593189"/>
            <a:ext cx="6196405" cy="2245847"/>
          </a:xfrm>
        </p:spPr>
        <p:txBody>
          <a:bodyPr/>
          <a:lstStyle/>
          <a:p>
            <a:pPr>
              <a:buNone/>
            </a:pPr>
            <a:r>
              <a:rPr lang="ru-RU" dirty="0"/>
              <a:t>Клюшки в руках,</a:t>
            </a:r>
          </a:p>
          <a:p>
            <a:pPr>
              <a:buNone/>
            </a:pPr>
            <a:r>
              <a:rPr lang="ru-RU" dirty="0"/>
              <a:t>Шайба на льду.</a:t>
            </a:r>
          </a:p>
          <a:p>
            <a:pPr>
              <a:buNone/>
            </a:pPr>
            <a:r>
              <a:rPr lang="ru-RU" dirty="0"/>
              <a:t>Смелый вратарь у всех на виду.</a:t>
            </a:r>
          </a:p>
          <a:p>
            <a:pPr>
              <a:buNone/>
            </a:pPr>
            <a:r>
              <a:rPr lang="ru-RU" dirty="0"/>
              <a:t>Этой команды нету дружней,</a:t>
            </a:r>
          </a:p>
          <a:p>
            <a:pPr>
              <a:buNone/>
            </a:pPr>
            <a:r>
              <a:rPr lang="ru-RU" dirty="0"/>
              <a:t>Эта игра зовется( </a:t>
            </a:r>
            <a:r>
              <a:rPr lang="ru-RU" i="1" dirty="0"/>
              <a:t>хоккей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2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презентация\Новая папка\Новая папка\i_awesomeness_of_life_009_510639225d24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57298"/>
            <a:ext cx="6196405" cy="10949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На лыжу ставлю две ноги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/>
              <a:t>на ней лечу с горы.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/>
              <a:t>сноубординг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692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презентация\Новая папка\Новая папка\1367779627_4_ski_jumping_2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497696"/>
            <a:ext cx="6196405" cy="23603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С трамплина высокого лыжник съезжает,</a:t>
            </a:r>
          </a:p>
          <a:p>
            <a:pPr>
              <a:buNone/>
            </a:pPr>
            <a:r>
              <a:rPr lang="ru-RU" dirty="0"/>
              <a:t>Потом словно птица он в небо взмывает,</a:t>
            </a:r>
          </a:p>
          <a:p>
            <a:pPr>
              <a:buNone/>
            </a:pPr>
            <a:r>
              <a:rPr lang="ru-RU" dirty="0"/>
              <a:t>И замер внизу в изумленье народ,	</a:t>
            </a:r>
          </a:p>
          <a:p>
            <a:pPr>
              <a:buNone/>
            </a:pPr>
            <a:r>
              <a:rPr lang="ru-RU" dirty="0"/>
              <a:t>А лыжник удачно закончил полет. (</a:t>
            </a:r>
            <a:r>
              <a:rPr lang="ru-RU" i="1" dirty="0"/>
              <a:t>прыжки с трамплина на лыжах</a:t>
            </a:r>
            <a:r>
              <a:rPr lang="ru-RU" dirty="0"/>
              <a:t>)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8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резентация\Новая папка\0444585728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Расширить представление детей о зимних видах спорта и здоровом образе жизни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наиболее популярными видами зимнего спорта.</a:t>
            </a:r>
          </a:p>
          <a:p>
            <a:pPr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Расширить кругозор дошкольников, повысить их умственные и речевое развитие.</a:t>
            </a:r>
          </a:p>
          <a:p>
            <a:pPr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Воспитать интерес и желание заниматься физкультурой и спортом.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50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езентация\Новая папка\Sport_Vancouver_2010_Vancouver_2010_Winter_Olympics_019710_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52" y="0"/>
            <a:ext cx="91642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ru-RU" dirty="0">
                <a:solidFill>
                  <a:srgbClr val="FF0000"/>
                </a:solidFill>
              </a:rPr>
              <a:t>Актуальность: </a:t>
            </a:r>
            <a:r>
              <a:rPr lang="ru-RU" dirty="0" smtClean="0">
                <a:solidFill>
                  <a:srgbClr val="FF0000"/>
                </a:solidFill>
              </a:rPr>
              <a:t>Здоровье </a:t>
            </a:r>
            <a:r>
              <a:rPr lang="ru-RU" dirty="0">
                <a:solidFill>
                  <a:srgbClr val="FF0000"/>
                </a:solidFill>
              </a:rPr>
              <a:t>– это жизнь. Первое преставление о здоровье человека закладывается в дошкольном возрасте.  Именно в этом возрасте дети начинают интересоваться здоровом образом жизни; пробуждается </a:t>
            </a:r>
            <a:r>
              <a:rPr lang="ru-RU" dirty="0" smtClean="0">
                <a:solidFill>
                  <a:srgbClr val="FF0000"/>
                </a:solidFill>
              </a:rPr>
              <a:t>интерес к спорту, физической </a:t>
            </a:r>
            <a:r>
              <a:rPr lang="ru-RU" dirty="0">
                <a:solidFill>
                  <a:srgbClr val="FF0000"/>
                </a:solidFill>
              </a:rPr>
              <a:t>культуре</a:t>
            </a:r>
          </a:p>
        </p:txBody>
      </p:sp>
    </p:spTree>
    <p:extLst>
      <p:ext uri="{BB962C8B-B14F-4D97-AF65-F5344CB8AC3E}">
        <p14:creationId xmlns:p14="http://schemas.microsoft.com/office/powerpoint/2010/main" val="79321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ерасимова\Desktop\sport-i-zdorov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34"/>
            <a:ext cx="6400800" cy="321194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Спорт для жизни очень важен.</a:t>
            </a:r>
          </a:p>
          <a:p>
            <a:pPr>
              <a:buNone/>
            </a:pPr>
            <a:r>
              <a:rPr lang="ru-RU" dirty="0"/>
              <a:t>Он здоровье всем дает.</a:t>
            </a:r>
          </a:p>
          <a:p>
            <a:pPr>
              <a:buNone/>
            </a:pPr>
            <a:r>
              <a:rPr lang="ru-RU" dirty="0"/>
              <a:t>На уроке физкультуры</a:t>
            </a:r>
          </a:p>
          <a:p>
            <a:pPr>
              <a:buNone/>
            </a:pPr>
            <a:r>
              <a:rPr lang="ru-RU" dirty="0"/>
              <a:t>Узнаем мы про него.</a:t>
            </a:r>
          </a:p>
          <a:p>
            <a:pPr>
              <a:buNone/>
            </a:pPr>
            <a:r>
              <a:rPr lang="ru-RU" dirty="0"/>
              <a:t>Мы играем в баскетбол,</a:t>
            </a:r>
          </a:p>
          <a:p>
            <a:pPr>
              <a:buNone/>
            </a:pPr>
            <a:r>
              <a:rPr lang="ru-RU" dirty="0"/>
              <a:t>И футбол, и волейбол.</a:t>
            </a:r>
          </a:p>
          <a:p>
            <a:pPr>
              <a:buNone/>
            </a:pPr>
            <a:r>
              <a:rPr lang="ru-RU" dirty="0"/>
              <a:t>Мы зарядку делаем,</a:t>
            </a:r>
          </a:p>
          <a:p>
            <a:pPr>
              <a:buNone/>
            </a:pPr>
            <a:r>
              <a:rPr lang="ru-RU" dirty="0"/>
              <a:t>Приседаем, бегаем.</a:t>
            </a:r>
          </a:p>
          <a:p>
            <a:pPr>
              <a:buNone/>
            </a:pPr>
            <a:r>
              <a:rPr lang="ru-RU" dirty="0"/>
              <a:t>Очень важен спорт для всех.</a:t>
            </a:r>
          </a:p>
          <a:p>
            <a:pPr>
              <a:buNone/>
            </a:pPr>
            <a:r>
              <a:rPr lang="ru-RU" dirty="0"/>
              <a:t>Он - здоровье и успех.</a:t>
            </a:r>
          </a:p>
          <a:p>
            <a:pPr>
              <a:buNone/>
            </a:pPr>
            <a:r>
              <a:rPr lang="ru-RU" dirty="0"/>
              <a:t>Зарядку делаем с утра -</a:t>
            </a:r>
          </a:p>
          <a:p>
            <a:pPr>
              <a:buNone/>
            </a:pPr>
            <a:r>
              <a:rPr lang="ru-RU" dirty="0"/>
              <a:t>Здоровы будем мы всегда.</a:t>
            </a:r>
          </a:p>
        </p:txBody>
      </p:sp>
    </p:spTree>
    <p:extLst>
      <p:ext uri="{BB962C8B-B14F-4D97-AF65-F5344CB8AC3E}">
        <p14:creationId xmlns:p14="http://schemas.microsoft.com/office/powerpoint/2010/main" val="417183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резентация\Новая папка\Новая папка\images%7Ccms-image-0000003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35667" y="4764626"/>
            <a:ext cx="7408333" cy="2093374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</a:rPr>
              <a:t>Боб, как ракета по спуску летит,</a:t>
            </a:r>
          </a:p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</a:rPr>
              <a:t>Команда спортсменов в бобе сидит.</a:t>
            </a:r>
          </a:p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</a:rPr>
              <a:t>Этих спортсменов нету смелей,</a:t>
            </a:r>
          </a:p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</a:rPr>
              <a:t>А этот вид спорта зовется …. (</a:t>
            </a:r>
            <a:r>
              <a:rPr lang="ru-RU" sz="2400" b="1" i="1" dirty="0">
                <a:solidFill>
                  <a:srgbClr val="FF0000"/>
                </a:solidFill>
              </a:rPr>
              <a:t>бобслей</a:t>
            </a:r>
            <a:r>
              <a:rPr lang="ru-RU" b="1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3665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езентация\Новая папка\Новая папка\02-17_og-day5_press_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293096"/>
            <a:ext cx="6628656" cy="22603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5"/>
                </a:solidFill>
              </a:rPr>
              <a:t>Один спортсмен снаряд толкает,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/>
                </a:solidFill>
              </a:rPr>
              <a:t>А двое щеткой чистят лед.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/>
                </a:solidFill>
              </a:rPr>
              <a:t>Снаряд скользит, преград не зная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/>
                </a:solidFill>
              </a:rPr>
              <a:t>И в нужном месте он замрет. (</a:t>
            </a:r>
            <a:r>
              <a:rPr lang="ru-RU" i="1" dirty="0">
                <a:solidFill>
                  <a:schemeClr val="accent5"/>
                </a:solidFill>
              </a:rPr>
              <a:t>керлинг</a:t>
            </a:r>
            <a:r>
              <a:rPr lang="ru-RU" dirty="0">
                <a:solidFill>
                  <a:schemeClr val="accent5"/>
                </a:solidFill>
              </a:rPr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презентация\Новая папка\Новая папка\kalandbazis-20130103-16-sieles-freestyle-sioktatas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6" y="345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4429132"/>
            <a:ext cx="8229600" cy="221286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Лыжник на лыжах в танце кружиться:</a:t>
            </a:r>
          </a:p>
          <a:p>
            <a:pPr marL="0" indent="0">
              <a:buNone/>
            </a:pPr>
            <a:r>
              <a:rPr lang="ru-RU" dirty="0"/>
              <a:t>Прыжок, кувырок, а потом приземлиться.</a:t>
            </a:r>
          </a:p>
          <a:p>
            <a:pPr>
              <a:buNone/>
            </a:pPr>
            <a:r>
              <a:rPr lang="ru-RU" dirty="0"/>
              <a:t>Будь смелым и ловким,</a:t>
            </a:r>
          </a:p>
          <a:p>
            <a:pPr>
              <a:buNone/>
            </a:pPr>
            <a:r>
              <a:rPr lang="ru-RU" dirty="0"/>
              <a:t>Смотри не зевай.</a:t>
            </a:r>
          </a:p>
          <a:p>
            <a:pPr>
              <a:buNone/>
            </a:pPr>
            <a:r>
              <a:rPr lang="ru-RU" dirty="0"/>
              <a:t>Этот вид спорта зовется… .( </a:t>
            </a:r>
            <a:r>
              <a:rPr lang="ru-RU" i="1" dirty="0"/>
              <a:t>фристайл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0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презентация\Новая папка\Новая папка\0_155245_3d894fa1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4838908"/>
            <a:ext cx="6196405" cy="20190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Между </a:t>
            </a:r>
            <a:r>
              <a:rPr lang="ru-RU" dirty="0"/>
              <a:t>флажками петляет лыжня, </a:t>
            </a:r>
            <a:r>
              <a:rPr lang="ru-RU" dirty="0" smtClean="0"/>
              <a:t>По горному </a:t>
            </a:r>
            <a:r>
              <a:rPr lang="ru-RU" dirty="0"/>
              <a:t>склону вьется она. К финишу лыжник все ближе и ближе, Этот вид спорта( </a:t>
            </a:r>
            <a:r>
              <a:rPr lang="ru-RU" i="1" dirty="0"/>
              <a:t>горные лыжи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91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презентация\Новая папка\Новая папка\lyzh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67"/>
            <a:ext cx="9144000" cy="685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5730595"/>
            <a:ext cx="6196405" cy="1152128"/>
          </a:xfrm>
        </p:spPr>
        <p:txBody>
          <a:bodyPr/>
          <a:lstStyle/>
          <a:p>
            <a:pPr>
              <a:buNone/>
            </a:pPr>
            <a:r>
              <a:rPr lang="ru-RU" dirty="0"/>
              <a:t>Лыжник за лыжником мчится вдогонку,</a:t>
            </a:r>
          </a:p>
          <a:p>
            <a:pPr>
              <a:buNone/>
            </a:pPr>
            <a:r>
              <a:rPr lang="ru-RU" dirty="0"/>
              <a:t>Этот вид спорта … .( </a:t>
            </a:r>
            <a:r>
              <a:rPr lang="ru-RU" i="1" dirty="0"/>
              <a:t>лыжные гонки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9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350</TotalTime>
  <Words>376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Зимние виды спорта укрепляют здоровье. </vt:lpstr>
      <vt:lpstr>Презентация PowerPoint</vt:lpstr>
      <vt:lpstr>Презентация PowerPoint</vt:lpstr>
      <vt:lpstr>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герасимова</dc:creator>
  <cp:lastModifiedBy>Светлана</cp:lastModifiedBy>
  <cp:revision>16</cp:revision>
  <dcterms:created xsi:type="dcterms:W3CDTF">2015-02-08T16:51:09Z</dcterms:created>
  <dcterms:modified xsi:type="dcterms:W3CDTF">2015-02-13T12:05:14Z</dcterms:modified>
</cp:coreProperties>
</file>