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59" r:id="rId4"/>
    <p:sldId id="258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F817-1DB9-4BF3-813C-F3691CD3E4C9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BC158-D6D8-43E6-9627-61EBBE873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71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BC158-D6D8-43E6-9627-61EBBE87335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38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41;&#1077;&#1083;&#1077;&#1082;-&#1082;&#1099;&#1089;\&#1061;&#1072;&#1084;&#1085;&#1072;&#1072;&#1088;&#1072;&#1082;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41;&#1077;&#1083;&#1077;&#1082;-&#1082;&#1099;&#1089;\&#1061;&#1072;&#1084;&#1085;&#1072;&#1072;&#1088;&#1072;&#1082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784976" cy="5184576"/>
          </a:xfrm>
        </p:spPr>
        <p:txBody>
          <a:bodyPr>
            <a:noAutofit/>
          </a:bodyPr>
          <a:lstStyle/>
          <a:p>
            <a:pPr marL="457200" indent="-457200" algn="l"/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  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1. Автор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сөз</a:t>
            </a:r>
            <a:r>
              <a:rPr lang="ru-RU" sz="3600" dirty="0" err="1">
                <a:solidFill>
                  <a:srgbClr val="FFFF00"/>
                </a:solidFill>
                <a:latin typeface="TTSchoolBook" pitchFamily="34" charset="0"/>
              </a:rPr>
              <a:t>ү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глелде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кымның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дугайында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бижип турар-дыр?</a:t>
            </a:r>
            <a:b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Б) Федя Рыбкин</a:t>
            </a:r>
            <a:b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2. Федя салаазын будукче суккаш,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чүзүн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будуп алганыл?</a:t>
            </a:r>
            <a:b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А) Думчуун</a:t>
            </a:r>
            <a:b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3. Н.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Носовтуң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сөз</a:t>
            </a:r>
            <a:r>
              <a:rPr lang="ru-RU" sz="3600" dirty="0" err="1">
                <a:solidFill>
                  <a:srgbClr val="FFFF00"/>
                </a:solidFill>
                <a:latin typeface="TTSchoolBook" pitchFamily="34" charset="0"/>
              </a:rPr>
              <a:t>ү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глелин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тыва дылче кым очулдурганыл?</a:t>
            </a:r>
            <a:b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В) Алдын-оол Даржаа</a:t>
            </a: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/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endParaRPr lang="ru-RU" sz="26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3265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  <a:latin typeface="TTSchoolBook" pitchFamily="34" charset="0"/>
              </a:rPr>
              <a:t>Тестиниң</a:t>
            </a:r>
            <a:r>
              <a:rPr lang="ru-RU" sz="4800" dirty="0" smtClean="0">
                <a:solidFill>
                  <a:schemeClr val="bg1"/>
                </a:solidFill>
                <a:latin typeface="TTSchoolBook" pitchFamily="34" charset="0"/>
              </a:rPr>
              <a:t> </a:t>
            </a:r>
            <a:r>
              <a:rPr lang="ru-RU" sz="4800" dirty="0" smtClean="0">
                <a:solidFill>
                  <a:schemeClr val="bg1"/>
                </a:solidFill>
                <a:latin typeface="TTSchoolBook" pitchFamily="34" charset="0"/>
              </a:rPr>
              <a:t>харыылары</a:t>
            </a:r>
            <a:endParaRPr lang="ru-RU" sz="4800" dirty="0">
              <a:solidFill>
                <a:schemeClr val="bg1"/>
              </a:solidFill>
              <a:latin typeface="TTSchool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12068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4. Зинаида Ивановна Федяныё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арнын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көргеш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канчап барганыл?</a:t>
            </a:r>
            <a:b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Б) Кайгай берген</a:t>
            </a:r>
            <a:b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5.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Демир-үжүк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будуун кандыг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химиктиг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бүдүмелден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кылырыл? </a:t>
            </a:r>
            <a:r>
              <a:rPr lang="ru-RU" sz="3600" dirty="0" smtClean="0">
                <a:solidFill>
                  <a:srgbClr val="FFC000"/>
                </a:solidFill>
                <a:latin typeface="TTSchoolBook" pitchFamily="34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Б) Анилин</a:t>
            </a:r>
            <a:b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6. Федя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химиктиг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будуктуң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дугайында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дыңнааш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канчанганыл?</a:t>
            </a:r>
            <a:b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  <a:t>Б) Корткан</a:t>
            </a:r>
            <a:br>
              <a:rPr lang="ru-RU" sz="3600" dirty="0" smtClean="0">
                <a:solidFill>
                  <a:schemeClr val="bg1"/>
                </a:solidFill>
                <a:latin typeface="TTSchoolBook" pitchFamily="34" charset="0"/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TSchoolBook" pitchFamily="34" charset="0"/>
              </a:rPr>
              <a:t>Демдек салыры:</a:t>
            </a:r>
            <a:endParaRPr lang="ru-RU" dirty="0">
              <a:solidFill>
                <a:schemeClr val="bg1"/>
              </a:solidFill>
              <a:latin typeface="TTSchoolBoo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1369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6 шын харыыга 	– «5» демдек</a:t>
            </a:r>
          </a:p>
          <a:p>
            <a:endParaRPr lang="ru-RU" sz="1400" dirty="0" smtClean="0">
              <a:solidFill>
                <a:srgbClr val="FFFF00"/>
              </a:solidFill>
              <a:latin typeface="TTSchoolBook" pitchFamily="34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5 шын харыыга 	– «4» демдек</a:t>
            </a:r>
          </a:p>
          <a:p>
            <a:endParaRPr lang="ru-RU" sz="1400" dirty="0" smtClean="0">
              <a:solidFill>
                <a:srgbClr val="FFFF00"/>
              </a:solidFill>
              <a:latin typeface="TTSchoolBook" pitchFamily="34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4 шын харыыга 	– «3» демдек</a:t>
            </a:r>
          </a:p>
          <a:p>
            <a:endParaRPr lang="ru-RU" sz="1400" dirty="0" smtClean="0">
              <a:solidFill>
                <a:srgbClr val="FFFF00"/>
              </a:solidFill>
              <a:latin typeface="TTSchoolBook" pitchFamily="34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3-тен куду харыыга – «2» демдек </a:t>
            </a:r>
            <a:endParaRPr lang="ru-RU" sz="3600" dirty="0">
              <a:solidFill>
                <a:srgbClr val="FFFF00"/>
              </a:solidFill>
              <a:latin typeface="TTSchool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solidFill>
                  <a:schemeClr val="bg1"/>
                </a:solidFill>
                <a:latin typeface="TTSchoolBook" pitchFamily="34" charset="0"/>
              </a:rPr>
              <a:t>Түңнел</a:t>
            </a:r>
            <a:r>
              <a:rPr lang="ru-RU" sz="6000" dirty="0" smtClean="0">
                <a:solidFill>
                  <a:schemeClr val="bg1"/>
                </a:solidFill>
                <a:latin typeface="TTSchoolBook" pitchFamily="34" charset="0"/>
              </a:rPr>
              <a:t>:</a:t>
            </a:r>
            <a:endParaRPr lang="ru-RU" sz="6000" dirty="0">
              <a:solidFill>
                <a:schemeClr val="bg1"/>
              </a:solidFill>
              <a:latin typeface="TTSchoolBoo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484784"/>
            <a:ext cx="66247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Кадыкшыл –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кижи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бүрүзүнге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херек.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Химиктиг болгаш кадыкшылга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хоралыг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бүдүмелдер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-биле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ойнап болбас!</a:t>
            </a:r>
          </a:p>
          <a:p>
            <a:pPr algn="ctr"/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Кадыкшылың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чажыңдан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камна, 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ӨҢ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НҮК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! </a:t>
            </a:r>
          </a:p>
          <a:p>
            <a:pPr algn="ctr"/>
            <a:endParaRPr lang="ru-RU" sz="3600" dirty="0">
              <a:solidFill>
                <a:srgbClr val="FFFF00"/>
              </a:solidFill>
              <a:latin typeface="TTSchool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17646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/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Николай Носов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«Былчак хавактыг Федя»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ru-RU" sz="8000" dirty="0" err="1" smtClean="0">
                <a:solidFill>
                  <a:srgbClr val="FFFF00"/>
                </a:solidFill>
                <a:latin typeface="Futuris Black Tuva" pitchFamily="34" charset="0"/>
                <a:cs typeface="JasmineUPC" pitchFamily="18" charset="-34"/>
              </a:rPr>
              <a:t>Ды</a:t>
            </a:r>
            <a:r>
              <a:rPr lang="tt-RU" sz="8000" dirty="0" smtClean="0">
                <a:solidFill>
                  <a:srgbClr val="FFFF00"/>
                </a:solidFill>
                <a:latin typeface="Futuris Black Tuva" pitchFamily="34" charset="0"/>
                <a:cs typeface="JasmineUPC" pitchFamily="18" charset="-34"/>
              </a:rPr>
              <a:t>ң</a:t>
            </a:r>
            <a:r>
              <a:rPr lang="ru-RU" sz="8000" dirty="0" err="1" smtClean="0">
                <a:solidFill>
                  <a:srgbClr val="FFFF00"/>
                </a:solidFill>
                <a:latin typeface="Futuris Black Tuva" pitchFamily="34" charset="0"/>
                <a:cs typeface="JasmineUPC" pitchFamily="18" charset="-34"/>
              </a:rPr>
              <a:t>надыг</a:t>
            </a:r>
            <a:endParaRPr lang="ru-RU" sz="8000" dirty="0">
              <a:solidFill>
                <a:srgbClr val="FFFF00"/>
              </a:solidFill>
              <a:latin typeface="Futuris Black Tuva" pitchFamily="34" charset="0"/>
              <a:cs typeface="JasmineUPC" pitchFamily="18" charset="-34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472608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4392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6700" dirty="0" smtClean="0">
                <a:solidFill>
                  <a:schemeClr val="bg1"/>
                </a:solidFill>
                <a:latin typeface="TTSchoolBook" pitchFamily="34" charset="0"/>
              </a:rPr>
              <a:t/>
            </a:r>
            <a:br>
              <a:rPr lang="ru-RU" sz="67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/>
            </a:r>
            <a:b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>Час хаваа – </a:t>
            </a:r>
            <a:r>
              <a:rPr lang="ru-RU" sz="4900" dirty="0" err="1" smtClean="0">
                <a:solidFill>
                  <a:schemeClr val="bg1"/>
                </a:solidFill>
                <a:latin typeface="TTSchoolBook" pitchFamily="34" charset="0"/>
              </a:rPr>
              <a:t>хавааның</a:t>
            </a: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</a:t>
            </a: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дал</a:t>
            </a:r>
            <a:b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                  </a:t>
            </a: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 </a:t>
            </a:r>
            <a:r>
              <a:rPr lang="ru-RU" sz="4900" dirty="0" err="1" smtClean="0">
                <a:solidFill>
                  <a:schemeClr val="bg1"/>
                </a:solidFill>
                <a:latin typeface="TTSchoolBook" pitchFamily="34" charset="0"/>
              </a:rPr>
              <a:t>ортузу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/>
            </a:r>
            <a:b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>дуюкаа – </a:t>
            </a:r>
            <a:r>
              <a:rPr lang="ru-RU" sz="4900" dirty="0" err="1" smtClean="0">
                <a:solidFill>
                  <a:schemeClr val="bg1"/>
                </a:solidFill>
                <a:latin typeface="TTSchoolBook" pitchFamily="34" charset="0"/>
              </a:rPr>
              <a:t>бүдүү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/>
            </a:r>
            <a:b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4900" dirty="0" err="1" smtClean="0">
                <a:solidFill>
                  <a:srgbClr val="FFFF00"/>
                </a:solidFill>
                <a:latin typeface="TTSchoolBook" pitchFamily="34" charset="0"/>
              </a:rPr>
              <a:t>божаа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> – </a:t>
            </a:r>
            <a:r>
              <a:rPr lang="ru-RU" sz="4900" dirty="0" err="1" smtClean="0">
                <a:solidFill>
                  <a:schemeClr val="bg1"/>
                </a:solidFill>
                <a:latin typeface="TTSchoolBook" pitchFamily="34" charset="0"/>
              </a:rPr>
              <a:t>картталып</a:t>
            </a: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турар  </a:t>
            </a:r>
            <a:b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              бузур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/>
            </a:r>
            <a:b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4900" dirty="0" err="1" smtClean="0">
                <a:solidFill>
                  <a:srgbClr val="FFFF00"/>
                </a:solidFill>
                <a:latin typeface="TTSchoolBook" pitchFamily="34" charset="0"/>
              </a:rPr>
              <a:t>көстүүн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>кеткеш – </a:t>
            </a: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карак-   </a:t>
            </a:r>
            <a:b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4900" dirty="0" smtClean="0">
                <a:solidFill>
                  <a:schemeClr val="bg1"/>
                </a:solidFill>
                <a:latin typeface="TTSchoolBook" pitchFamily="34" charset="0"/>
              </a:rPr>
              <a:t>               шилин кеткеш</a:t>
            </a:r>
            <a: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  <a:t/>
            </a:r>
            <a:br>
              <a:rPr lang="ru-RU" sz="49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6600" dirty="0" smtClean="0">
                <a:solidFill>
                  <a:srgbClr val="FFFF00"/>
                </a:solidFill>
              </a:rPr>
              <a:t/>
            </a:r>
            <a:br>
              <a:rPr lang="ru-RU" sz="6600" dirty="0" smtClean="0">
                <a:solidFill>
                  <a:srgbClr val="FFFF00"/>
                </a:solidFill>
              </a:rPr>
            </a:b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764704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Словарьлыг ажыл: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88640"/>
            <a:ext cx="1512168" cy="198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bg1"/>
                </a:solidFill>
                <a:latin typeface="TTSchoolBook" pitchFamily="34" charset="0"/>
              </a:rPr>
              <a:t>Сөзүглелге</a:t>
            </a:r>
            <a:r>
              <a:rPr lang="ru-RU" sz="5400" dirty="0" smtClean="0">
                <a:solidFill>
                  <a:schemeClr val="bg1"/>
                </a:solidFill>
                <a:latin typeface="TTSchoolBook" pitchFamily="34" charset="0"/>
              </a:rPr>
              <a:t> </a:t>
            </a:r>
            <a:r>
              <a:rPr lang="ru-RU" sz="5400" dirty="0" smtClean="0">
                <a:solidFill>
                  <a:schemeClr val="bg1"/>
                </a:solidFill>
                <a:latin typeface="TTSchoolBook" pitchFamily="34" charset="0"/>
              </a:rPr>
              <a:t>айтырыглар:</a:t>
            </a:r>
            <a:endParaRPr lang="ru-RU" sz="5400" dirty="0">
              <a:solidFill>
                <a:schemeClr val="bg1"/>
              </a:solidFill>
              <a:latin typeface="TTSchoolBoo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42493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ru-RU" sz="3200" dirty="0" smtClean="0">
                <a:solidFill>
                  <a:schemeClr val="bg1"/>
                </a:solidFill>
              </a:rPr>
              <a:t>1.</a:t>
            </a:r>
            <a:r>
              <a:rPr lang="ru-RU" sz="3200" dirty="0" smtClean="0">
                <a:solidFill>
                  <a:srgbClr val="FFC00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Федя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кандыг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чаңныг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турган-дыр?</a:t>
            </a:r>
          </a:p>
          <a:p>
            <a:pPr marL="514350" indent="-514350" algn="just">
              <a:buAutoNum type="arabicPeriod"/>
            </a:pPr>
            <a:endParaRPr lang="ru-RU" sz="1400" dirty="0" smtClean="0">
              <a:solidFill>
                <a:srgbClr val="FFC000"/>
              </a:solidFill>
              <a:latin typeface="TTSchoolBook" pitchFamily="34" charset="0"/>
            </a:endParaRP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TSchoolBook" pitchFamily="34" charset="0"/>
              </a:rPr>
              <a:t>2.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Федяның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эштери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ооң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багай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чаңын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чугаалап, эттинип алыр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кылдыр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сүме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кадып турган бе?</a:t>
            </a:r>
          </a:p>
          <a:p>
            <a:pPr algn="just"/>
            <a:endParaRPr lang="ru-RU" sz="1400" dirty="0" smtClean="0">
              <a:solidFill>
                <a:srgbClr val="FFC000"/>
              </a:solidFill>
              <a:latin typeface="TTSchoolBook" pitchFamily="34" charset="0"/>
            </a:endParaRP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TSchoolBook" pitchFamily="34" charset="0"/>
              </a:rPr>
              <a:t>3.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Федяның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эштери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чүге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каттыржып турганыл: 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хөгл</a:t>
            </a:r>
            <a:r>
              <a:rPr lang="ru-RU" sz="3200" dirty="0" err="1">
                <a:solidFill>
                  <a:srgbClr val="FFC000"/>
                </a:solidFill>
                <a:latin typeface="TTSchoolBook" pitchFamily="34" charset="0"/>
              </a:rPr>
              <a:t>ү</a:t>
            </a:r>
            <a:r>
              <a:rPr lang="ru-RU" sz="3200" dirty="0" err="1" smtClean="0">
                <a:solidFill>
                  <a:srgbClr val="FFC000"/>
                </a:solidFill>
                <a:latin typeface="TTSchoolBook" pitchFamily="34" charset="0"/>
              </a:rPr>
              <a:t>г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TSchoolBook" pitchFamily="34" charset="0"/>
              </a:rPr>
              <a:t>боорга бе азы Федяны кочулап бе?</a:t>
            </a:r>
          </a:p>
          <a:p>
            <a:pPr algn="just"/>
            <a:endParaRPr lang="ru-RU" sz="1400" dirty="0" smtClean="0">
              <a:solidFill>
                <a:srgbClr val="FFC000"/>
              </a:solidFill>
              <a:latin typeface="TTSchoolBook" pitchFamily="34" charset="0"/>
            </a:endParaRPr>
          </a:p>
          <a:p>
            <a:pPr algn="just"/>
            <a:endParaRPr lang="ru-RU" sz="3200" dirty="0">
              <a:solidFill>
                <a:srgbClr val="FFC000"/>
              </a:solidFill>
              <a:latin typeface="TTSchool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Сула шимчээшкин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E:\Белек-кыс\за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2507729" cy="46506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1628800"/>
            <a:ext cx="61561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Чуттуг, хирлиг чорбас,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Чунуп билир уруглар бис.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Арным, холум, мойнум, 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                        кулаам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Арыг-дыр бе, 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көр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үң</a:t>
            </a:r>
            <a:r>
              <a:rPr lang="ru-RU" sz="3600" dirty="0" err="1" smtClean="0">
                <a:solidFill>
                  <a:srgbClr val="FFFF00"/>
                </a:solidFill>
                <a:latin typeface="TTSchoolBook" pitchFamily="34" charset="0"/>
              </a:rPr>
              <a:t>ер</a:t>
            </a:r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-    </a:t>
            </a:r>
            <a:endParaRPr lang="ru-RU" sz="3600" dirty="0" smtClean="0">
              <a:solidFill>
                <a:srgbClr val="FFFF00"/>
              </a:solidFill>
              <a:latin typeface="TTSchoolBook" pitchFamily="34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                           даан?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TSchoolBook" pitchFamily="34" charset="0"/>
              </a:rPr>
              <a:t>Аажок силиг уруглар бис.</a:t>
            </a:r>
          </a:p>
          <a:p>
            <a:endParaRPr lang="ru-RU" sz="2400" dirty="0" smtClean="0">
              <a:solidFill>
                <a:srgbClr val="FFFF00"/>
              </a:solidFill>
              <a:latin typeface="Futuris Black Tuv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  <a:latin typeface="TTSchoolBook" pitchFamily="34" charset="0"/>
              </a:rPr>
              <a:t>Будуктуң</a:t>
            </a:r>
            <a:r>
              <a:rPr lang="ru-RU" dirty="0" smtClean="0">
                <a:solidFill>
                  <a:schemeClr val="bg1"/>
                </a:solidFill>
                <a:latin typeface="TTSchoolBook" pitchFamily="34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TSchoolBook" pitchFamily="34" charset="0"/>
              </a:rPr>
              <a:t>хоразы</a:t>
            </a:r>
            <a:endParaRPr lang="ru-RU" dirty="0">
              <a:solidFill>
                <a:schemeClr val="bg1"/>
              </a:solidFill>
              <a:latin typeface="TTSchoolBook" pitchFamily="34" charset="0"/>
            </a:endParaRPr>
          </a:p>
        </p:txBody>
      </p:sp>
      <p:pic>
        <p:nvPicPr>
          <p:cNvPr id="3" name="Рисунок 2" descr="http://upload.wikimedia.org/wikipedia/commons/thumb/e/e1/4_Bic_Cristal_pens_and_caps.jpg/300px-4_Bic_Cristal_pens_and_cap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221088"/>
            <a:ext cx="25922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tihidl.ru/files/foto/original/foto_61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149080"/>
            <a:ext cx="2520280" cy="232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1700808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    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Демир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үж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ү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кт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үң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будуун анилин деп 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химиктиг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  <a:latin typeface="TTSchoolBook" pitchFamily="34" charset="0"/>
              </a:rPr>
              <a:t>бүдүмелден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3200" dirty="0" smtClean="0">
                <a:solidFill>
                  <a:srgbClr val="FFFF00"/>
                </a:solidFill>
                <a:latin typeface="TTSchoolBook" pitchFamily="34" charset="0"/>
              </a:rPr>
              <a:t>кылыр. Ол кадыкка аажок улуг хоралыг. </a:t>
            </a:r>
            <a:endParaRPr lang="ru-RU" sz="3200" dirty="0">
              <a:solidFill>
                <a:srgbClr val="FFFF00"/>
              </a:solidFill>
              <a:latin typeface="TTSchool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TSchoolBook" pitchFamily="34" charset="0"/>
              </a:rPr>
              <a:t>Тест</a:t>
            </a:r>
            <a:r>
              <a:rPr lang="ru-RU" dirty="0" smtClean="0">
                <a:latin typeface="TTSchoolBook" pitchFamily="34" charset="0"/>
              </a:rPr>
              <a:t> </a:t>
            </a:r>
            <a:endParaRPr lang="ru-RU" dirty="0">
              <a:latin typeface="TTSchoolBoo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864096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Автор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сөзүглелде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кымның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дугайында бижип турар-дыр?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Гриша Копейкин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Федя Рыбкин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Николай Носов</a:t>
            </a:r>
          </a:p>
          <a:p>
            <a:pPr marL="457200" indent="-457200"/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2. Федя салаазын будукче суккаш,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чүзүн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будуп алганыл?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Думчуун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Чаагын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Эрнин</a:t>
            </a:r>
          </a:p>
          <a:p>
            <a:pPr marL="457200" indent="-457200">
              <a:buAutoNum type="arabicPeriod" startAt="3"/>
            </a:pP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Н.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Носовтуң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сөз</a:t>
            </a:r>
            <a:r>
              <a:rPr lang="ru-RU" sz="2600" dirty="0" err="1">
                <a:solidFill>
                  <a:srgbClr val="FFFF00"/>
                </a:solidFill>
                <a:latin typeface="TTSchoolBook" pitchFamily="34" charset="0"/>
              </a:rPr>
              <a:t>ү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глелин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тыва дылче кым очулдурганыл?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Юрий Кюнзегеш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Федя Рыбкин</a:t>
            </a:r>
          </a:p>
          <a:p>
            <a:pPr marL="457200" indent="-457200"/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Алдын-оол Даржаа</a:t>
            </a:r>
          </a:p>
        </p:txBody>
      </p:sp>
      <p:pic>
        <p:nvPicPr>
          <p:cNvPr id="4" name="Хамнаара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0039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6381328"/>
          </a:xfrm>
        </p:spPr>
        <p:txBody>
          <a:bodyPr>
            <a:noAutofit/>
          </a:bodyPr>
          <a:lstStyle/>
          <a:p>
            <a:pPr marL="457200" indent="-457200" algn="l"/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     4. Зинаида Ивановна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Федяның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арнын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көргеш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канчап барганыл?</a:t>
            </a:r>
            <a:b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Амырай берген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Кайгай берген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Корга берген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5.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Демир-үжүк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будуун кандыг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химиктиг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бүдүмелден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кылырыл? </a:t>
            </a:r>
            <a:r>
              <a:rPr lang="ru-RU" sz="2600" dirty="0" smtClean="0">
                <a:solidFill>
                  <a:srgbClr val="FFC000"/>
                </a:solidFill>
                <a:latin typeface="TTSchoolBook" pitchFamily="34" charset="0"/>
              </a:rPr>
              <a:t/>
            </a:r>
            <a:br>
              <a:rPr lang="ru-RU" sz="2600" dirty="0" smtClean="0">
                <a:solidFill>
                  <a:srgbClr val="FFC000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Вазелин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Анилин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Керосин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6. Федя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химиктиг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будуктуң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дугайында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  <a:latin typeface="TTSchoolBook" pitchFamily="34" charset="0"/>
              </a:rPr>
              <a:t>дыңнааш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  <a:t>канчанганыл?</a:t>
            </a:r>
            <a:br>
              <a:rPr lang="ru-RU" sz="2600" dirty="0" smtClean="0">
                <a:solidFill>
                  <a:srgbClr val="FFFF00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А) </a:t>
            </a:r>
            <a:r>
              <a:rPr lang="ru-RU" sz="2600" dirty="0" err="1">
                <a:solidFill>
                  <a:schemeClr val="bg1"/>
                </a:solidFill>
                <a:latin typeface="TTSchoolBook" pitchFamily="34" charset="0"/>
              </a:rPr>
              <a:t>Ө</a:t>
            </a:r>
            <a:r>
              <a:rPr lang="ru-RU" sz="2600" dirty="0" err="1" smtClean="0">
                <a:solidFill>
                  <a:schemeClr val="bg1"/>
                </a:solidFill>
                <a:latin typeface="TTSchoolBook" pitchFamily="34" charset="0"/>
              </a:rPr>
              <a:t>ө</a:t>
            </a:r>
            <a:r>
              <a:rPr lang="ru-RU" sz="2600" dirty="0" err="1" smtClean="0">
                <a:solidFill>
                  <a:schemeClr val="bg1"/>
                </a:solidFill>
                <a:latin typeface="TTSchoolBook" pitchFamily="34" charset="0"/>
              </a:rPr>
              <a:t>рээн</a:t>
            </a: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/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Б) Корткан</a:t>
            </a:r>
            <a:b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TSchoolBook" pitchFamily="34" charset="0"/>
              </a:rPr>
              <a:t>В) Ыяткан </a:t>
            </a:r>
            <a:endParaRPr lang="ru-RU" sz="2600" dirty="0">
              <a:solidFill>
                <a:schemeClr val="bg1"/>
              </a:solidFill>
              <a:latin typeface="TTSchoolBook" pitchFamily="34" charset="0"/>
            </a:endParaRPr>
          </a:p>
        </p:txBody>
      </p:sp>
      <p:pic>
        <p:nvPicPr>
          <p:cNvPr id="3" name="Хамнаара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0039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223</Words>
  <Application>Microsoft Office PowerPoint</Application>
  <PresentationFormat>Экран (4:3)</PresentationFormat>
  <Paragraphs>50</Paragraphs>
  <Slides>13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Futuris Black Tuva</vt:lpstr>
      <vt:lpstr>JasmineUPC</vt:lpstr>
      <vt:lpstr>TTSchoolBook</vt:lpstr>
      <vt:lpstr>Тема Office</vt:lpstr>
      <vt:lpstr>Презентация PowerPoint</vt:lpstr>
      <vt:lpstr> Николай Носов «Былчак хавактыг Федя» </vt:lpstr>
      <vt:lpstr>Дыңнадыг</vt:lpstr>
      <vt:lpstr>  Час хаваа – хавааның дал                      ортузу дуюкаа – бүдүү божаа – картталып турар                  бузур көстүүн кеткеш – карак-                   шилин кеткеш  </vt:lpstr>
      <vt:lpstr>Сөзүглелге айтырыглар:</vt:lpstr>
      <vt:lpstr>Сула шимчээшкин</vt:lpstr>
      <vt:lpstr>Будуктуң хоразы</vt:lpstr>
      <vt:lpstr>Тест </vt:lpstr>
      <vt:lpstr>      4. Зинаида Ивановна Федяның арнын көргеш канчап барганыл? А) Амырай берген Б) Кайгай берген В) Корга берген 5. Демир-үжүк будуун кандыг химиктиг бүдүмелден кылырыл?  А) Вазелин Б) Анилин В) Керосин 6. Федя химиктиг будуктуң дугайында дыңнааш канчанганыл? А) Өөрээн Б) Корткан В) Ыяткан </vt:lpstr>
      <vt:lpstr>    1. Автор сөзүглелде кымның дугайында бижип турар-дыр? Б) Федя Рыбкин 2. Федя салаазын будукче суккаш, чүзүн будуп алганыл? А) Думчуун 3. Н. Носовтуң сөзүглелин тыва дылче кым очулдурганыл? В) Алдын-оол Даржаа </vt:lpstr>
      <vt:lpstr>4. Зинаида Ивановна Федяныё арнын көргеш канчап барганыл? Б) Кайгай берген 5. Демир-үжүк будуун кандыг химиктиг бүдүмелден кылырыл?  Б) Анилин 6. Федя химиктиг будуктуң дугайында дыңнааш канчанганыл? Б) Корткан </vt:lpstr>
      <vt:lpstr>Демдек салыры:</vt:lpstr>
      <vt:lpstr>Түңнел: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Николай Носов «Былчак хавктыг Федя» </dc:title>
  <dc:creator>ч</dc:creator>
  <cp:lastModifiedBy>Хомушку</cp:lastModifiedBy>
  <cp:revision>36</cp:revision>
  <dcterms:created xsi:type="dcterms:W3CDTF">2014-01-21T10:42:41Z</dcterms:created>
  <dcterms:modified xsi:type="dcterms:W3CDTF">2015-02-02T12:02:53Z</dcterms:modified>
</cp:coreProperties>
</file>