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72" r:id="rId11"/>
    <p:sldId id="267" r:id="rId12"/>
    <p:sldId id="268" r:id="rId13"/>
    <p:sldId id="269" r:id="rId14"/>
    <p:sldId id="270" r:id="rId15"/>
    <p:sldId id="271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ас\Desktop\Снова в школу. Банеры вертикальные и горизонтальные, колокольчик школьный\loi87.png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660232" y="-171400"/>
            <a:ext cx="2581529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23.04.2014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19954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chemeClr val="accent5">
                <a:lumMod val="75000"/>
                <a:alpha val="7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79;&#1072;&#1076;&#1072;&#1085;&#1080;&#1077;.notebook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cer\Desktop\&#1088;&#1080;&#1090;&#1086;&#1088;&#1080;&#1082;&#1072;_25.04.14\&#1087;&#1088;&#1077;&#1079;&#1077;&#1085;&#1090;&#1072;&#1094;&#1080;&#1103;\&#1055;&#1077;&#1089;&#1077;&#1085;&#1082;&#1072;%20&#1064;&#1072;&#1087;&#1086;&#1082;&#1083;&#1103;&#1082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hyperlink" Target="http://antalpiti.ru/oformlenie/kartinki/snova-v-shkol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cer\Desktop\&#1088;&#1080;&#1090;&#1086;&#1088;&#1080;&#1082;&#1072;_25.04.14\&#1087;&#1088;&#1077;&#1079;&#1077;&#1085;&#1090;&#1072;&#1094;&#1080;&#1103;\The%20Warm%20Up%20Song%20Video%20from%20Melody%20Treehouse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3"/>
          <p:cNvGrpSpPr/>
          <p:nvPr/>
        </p:nvGrpSpPr>
        <p:grpSpPr>
          <a:xfrm>
            <a:off x="179512" y="1772816"/>
            <a:ext cx="6336704" cy="4374607"/>
            <a:chOff x="1115616" y="2132856"/>
            <a:chExt cx="7165477" cy="406872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115616" y="2132856"/>
              <a:ext cx="7165477" cy="9446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4BACC6">
                      <a:lumMod val="75000"/>
                    </a:srgb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Очень важные слова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4BACC6">
                    <a:lumMod val="75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361672" y="5085184"/>
              <a:ext cx="4910120" cy="1116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Афонина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Мария Васильевна,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ГБОУ СОШ с.Красный Яр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2014 г.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1115616" y="3140968"/>
          <a:ext cx="4773612" cy="2039938"/>
        </p:xfrm>
        <a:graphic>
          <a:graphicData uri="http://schemas.openxmlformats.org/presentationml/2006/ole">
            <p:oleObj spid="_x0000_s1026" name="Объект упаковщика для оболочки" showAsIcon="1" r:id="rId4" imgW="1125360" imgH="480960" progId="Package">
              <p:embed/>
            </p:oleObj>
          </a:graphicData>
        </a:graphic>
      </p:graphicFrame>
      <p:pic>
        <p:nvPicPr>
          <p:cNvPr id="3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5" cstate="print"/>
          <a:srcRect b="2865"/>
          <a:stretch>
            <a:fillRect/>
          </a:stretch>
        </p:blipFill>
        <p:spPr bwMode="auto">
          <a:xfrm rot="21041465">
            <a:off x="7020272" y="1700808"/>
            <a:ext cx="1800200" cy="1656185"/>
          </a:xfrm>
          <a:prstGeom prst="ellipse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260648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А как вы справитесь с таким заданием?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есенка Шапокляк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540568" y="-315416"/>
            <a:ext cx="10081120" cy="7560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612068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Только в лес мы вошли, появились комары,</a:t>
            </a:r>
          </a:p>
          <a:p>
            <a:pPr algn="ctr"/>
            <a:r>
              <a:rPr lang="ru-RU" sz="2000" dirty="0" smtClean="0"/>
              <a:t>Руки вверх, хлопки над головой,</a:t>
            </a:r>
          </a:p>
          <a:p>
            <a:pPr algn="ctr"/>
            <a:r>
              <a:rPr lang="ru-RU" sz="2000" dirty="0" smtClean="0"/>
              <a:t>Руки вниз – хлопок другой.</a:t>
            </a:r>
          </a:p>
          <a:p>
            <a:pPr algn="ctr"/>
            <a:r>
              <a:rPr lang="ru-RU" sz="2000" dirty="0" smtClean="0"/>
              <a:t>Снова дальше мы идём,</a:t>
            </a:r>
          </a:p>
          <a:p>
            <a:pPr algn="ctr"/>
            <a:r>
              <a:rPr lang="ru-RU" sz="2000" dirty="0" smtClean="0"/>
              <a:t>Перед нами водоём,</a:t>
            </a:r>
          </a:p>
          <a:p>
            <a:pPr algn="ctr"/>
            <a:r>
              <a:rPr lang="ru-RU" sz="2000" dirty="0" smtClean="0"/>
              <a:t>Прыгать мы уже умеем,</a:t>
            </a:r>
          </a:p>
          <a:p>
            <a:pPr algn="ctr"/>
            <a:r>
              <a:rPr lang="ru-RU" sz="2000" dirty="0" smtClean="0"/>
              <a:t>Прыгать будем мы смелее,</a:t>
            </a:r>
          </a:p>
          <a:p>
            <a:pPr algn="ctr"/>
            <a:r>
              <a:rPr lang="ru-RU" sz="2000" dirty="0" smtClean="0"/>
              <a:t>Раз – два, раз – два, позади уже вода.</a:t>
            </a:r>
          </a:p>
          <a:p>
            <a:pPr algn="ctr"/>
            <a:r>
              <a:rPr lang="ru-RU" sz="2000" dirty="0" smtClean="0"/>
              <a:t>Мы шагаем, мы шагаем,</a:t>
            </a:r>
          </a:p>
          <a:p>
            <a:pPr algn="ctr"/>
            <a:r>
              <a:rPr lang="ru-RU" sz="2000" dirty="0" smtClean="0"/>
              <a:t>Руки выше поднимаем,</a:t>
            </a:r>
          </a:p>
          <a:p>
            <a:pPr algn="ctr"/>
            <a:r>
              <a:rPr lang="ru-RU" sz="2000" dirty="0" smtClean="0"/>
              <a:t>Дышим ровно, глубоко…</a:t>
            </a:r>
          </a:p>
          <a:p>
            <a:pPr algn="ctr"/>
            <a:r>
              <a:rPr lang="ru-RU" sz="2000" dirty="0" smtClean="0"/>
              <a:t>Впереди из-за куста</a:t>
            </a:r>
          </a:p>
          <a:p>
            <a:pPr algn="ctr"/>
            <a:r>
              <a:rPr lang="ru-RU" sz="2000" dirty="0" smtClean="0"/>
              <a:t>Смотрит хитрая лиса,</a:t>
            </a:r>
          </a:p>
          <a:p>
            <a:pPr algn="ctr"/>
            <a:r>
              <a:rPr lang="ru-RU" sz="2000" dirty="0" smtClean="0"/>
              <a:t>Мы лису обхитрим,</a:t>
            </a:r>
          </a:p>
          <a:p>
            <a:pPr algn="ctr"/>
            <a:r>
              <a:rPr lang="ru-RU" sz="2000" dirty="0" smtClean="0"/>
              <a:t>На носочках пробежим.</a:t>
            </a:r>
          </a:p>
          <a:p>
            <a:pPr algn="ctr"/>
            <a:r>
              <a:rPr lang="ru-RU" sz="2000" dirty="0" smtClean="0"/>
              <a:t>Серый заяц скачет в поле,</a:t>
            </a:r>
          </a:p>
          <a:p>
            <a:pPr algn="ctr"/>
            <a:r>
              <a:rPr lang="ru-RU" sz="2000" dirty="0" smtClean="0"/>
              <a:t>Очень весело на воле.</a:t>
            </a:r>
          </a:p>
          <a:p>
            <a:pPr algn="ctr"/>
            <a:r>
              <a:rPr lang="ru-RU" sz="2000" dirty="0" smtClean="0"/>
              <a:t>Подражаем мы зайчишке,</a:t>
            </a:r>
          </a:p>
          <a:p>
            <a:pPr algn="ctr"/>
            <a:r>
              <a:rPr lang="ru-RU" sz="2000" dirty="0" smtClean="0"/>
              <a:t>Непоседе, шалунишке,</a:t>
            </a:r>
          </a:p>
          <a:p>
            <a:pPr algn="ctr"/>
            <a:r>
              <a:rPr lang="ru-RU" sz="2000" dirty="0" smtClean="0"/>
              <a:t>И закончилась игра,</a:t>
            </a:r>
          </a:p>
          <a:p>
            <a:pPr algn="ctr"/>
            <a:r>
              <a:rPr lang="ru-RU" sz="2000" dirty="0" smtClean="0"/>
              <a:t>За работу нам пора.</a:t>
            </a:r>
            <a:endParaRPr lang="ru-RU" sz="2000" dirty="0"/>
          </a:p>
        </p:txBody>
      </p:sp>
      <p:pic>
        <p:nvPicPr>
          <p:cNvPr id="3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2" cstate="print"/>
          <a:srcRect b="2865"/>
          <a:stretch>
            <a:fillRect/>
          </a:stretch>
        </p:blipFill>
        <p:spPr bwMode="auto">
          <a:xfrm rot="21041465">
            <a:off x="7020272" y="1700808"/>
            <a:ext cx="1800200" cy="1656185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0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«Как дедушка сказку рассказывал…»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post_9_h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916832"/>
            <a:ext cx="3877613" cy="46531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3" cstate="print"/>
          <a:srcRect b="2865"/>
          <a:stretch>
            <a:fillRect/>
          </a:stretch>
        </p:blipFill>
        <p:spPr bwMode="auto">
          <a:xfrm rot="21041465">
            <a:off x="7020272" y="1700808"/>
            <a:ext cx="1800200" cy="1656185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2" cstate="print"/>
          <a:srcRect b="2865"/>
          <a:stretch>
            <a:fillRect/>
          </a:stretch>
        </p:blipFill>
        <p:spPr bwMode="auto">
          <a:xfrm rot="21041465">
            <a:off x="7020272" y="1700808"/>
            <a:ext cx="1800200" cy="1656185"/>
          </a:xfrm>
          <a:prstGeom prst="ellipse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Закончи предложения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772816"/>
            <a:ext cx="579613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 Я узнал …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 Было интересно …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 Теперь я могу … 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Дерево успеха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79935008_d3be6a0d4634114c0249ebe548a3b031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3304541" cy="4509120"/>
          </a:xfrm>
          <a:prstGeom prst="rect">
            <a:avLst/>
          </a:prstGeom>
        </p:spPr>
      </p:pic>
      <p:pic>
        <p:nvPicPr>
          <p:cNvPr id="5" name="Рисунок 4" descr="з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340768"/>
            <a:ext cx="1203470" cy="1420763"/>
          </a:xfrm>
          <a:prstGeom prst="rect">
            <a:avLst/>
          </a:prstGeom>
        </p:spPr>
      </p:pic>
      <p:pic>
        <p:nvPicPr>
          <p:cNvPr id="6" name="Рисунок 5" descr="ж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3068960"/>
            <a:ext cx="1280895" cy="1512168"/>
          </a:xfrm>
          <a:prstGeom prst="rect">
            <a:avLst/>
          </a:prstGeom>
        </p:spPr>
      </p:pic>
      <p:pic>
        <p:nvPicPr>
          <p:cNvPr id="7" name="Рисунок 6" descr="кр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4941168"/>
            <a:ext cx="1280895" cy="15121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8024" y="1556792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Все получилось!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3212976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Сомнения, трудности!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5157192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Было не интересно!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65527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Картинка </a:t>
            </a:r>
          </a:p>
          <a:p>
            <a:pPr algn="ctr"/>
            <a:r>
              <a:rPr lang="ru-RU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http://antalpiti.ru/oformlenie/kartinki/snova-v-shkolu/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79513" y="1484784"/>
            <a:ext cx="6480720" cy="4968552"/>
            <a:chOff x="539750" y="1344094"/>
            <a:chExt cx="7993063" cy="5233398"/>
          </a:xfrm>
        </p:grpSpPr>
        <p:grpSp>
          <p:nvGrpSpPr>
            <p:cNvPr id="4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527418"/>
              <a:chOff x="539552" y="-815361"/>
              <a:chExt cx="7992888" cy="5659512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539552" y="-815361"/>
                <a:ext cx="7992888" cy="4892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данное оформление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источник 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>
                  <a:defRPr/>
                </a:pPr>
                <a:r>
                  <a:rPr lang="ru-RU" b="1" dirty="0" err="1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4BACC6">
                      <a:lumMod val="75000"/>
                    </a:srgbClr>
                  </a:solidFill>
                </a:endParaRPr>
              </a:p>
            </p:txBody>
          </p:sp>
          <p:sp>
            <p:nvSpPr>
              <p:cNvPr id="7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647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solidFill>
                      <a:prstClr val="black"/>
                    </a:solidFill>
                    <a:latin typeface="Monotype Corsiva" pitchFamily="66" charset="0"/>
                    <a:hlinkClick r:id="rId3"/>
                  </a:rPr>
                  <a:t>http://linda6035.ucoz.ru/</a:t>
                </a:r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411760" y="6093296"/>
              <a:ext cx="4325351" cy="4841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4BACC6">
                      <a:lumMod val="75000"/>
                    </a:srgbClr>
                  </a:solidFill>
                </a:rPr>
                <a:t>СПАСИБО АВТОРАМ ФОНОВ И КАРТИНОК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1143000"/>
          </a:xfrm>
        </p:spPr>
        <p:txBody>
          <a:bodyPr/>
          <a:lstStyle/>
          <a:p>
            <a:r>
              <a:rPr lang="ru-RU" dirty="0" smtClean="0"/>
              <a:t>Полянка настроения</a:t>
            </a:r>
            <a:endParaRPr lang="ru-RU" dirty="0"/>
          </a:p>
        </p:txBody>
      </p:sp>
      <p:pic>
        <p:nvPicPr>
          <p:cNvPr id="3" name="Рисунок 2" descr="1360841455_azo5dstrnacemh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1944216" cy="1924773"/>
          </a:xfrm>
          <a:prstGeom prst="rect">
            <a:avLst/>
          </a:prstGeom>
          <a:ln>
            <a:gradFill>
              <a:gsLst>
                <a:gs pos="0">
                  <a:schemeClr val="tx1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4" name="Рисунок 3" descr="79160333_photo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05064"/>
            <a:ext cx="2636913" cy="1872208"/>
          </a:xfrm>
          <a:prstGeom prst="rect">
            <a:avLst/>
          </a:prstGeom>
          <a:ln>
            <a:gradFill>
              <a:gsLst>
                <a:gs pos="0">
                  <a:schemeClr val="tx1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sp>
        <p:nvSpPr>
          <p:cNvPr id="5" name="TextBox 4"/>
          <p:cNvSpPr txBox="1"/>
          <p:nvPr/>
        </p:nvSpPr>
        <p:spPr>
          <a:xfrm>
            <a:off x="2771800" y="1700808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- Отличное (хорошее) настроение!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4365104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-Тревожное настроение!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«Я серый хищник и очень зол!»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1346348668_zakon-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060848"/>
            <a:ext cx="5688632" cy="4266474"/>
          </a:xfrm>
          <a:prstGeom prst="rect">
            <a:avLst/>
          </a:prstGeom>
          <a:ln>
            <a:gradFill flip="none" rotWithShape="1">
              <a:gsLst>
                <a:gs pos="0">
                  <a:schemeClr val="tx1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3" cstate="print"/>
          <a:srcRect b="2865"/>
          <a:stretch>
            <a:fillRect/>
          </a:stretch>
        </p:blipFill>
        <p:spPr bwMode="auto">
          <a:xfrm rot="20978102">
            <a:off x="7020272" y="1700808"/>
            <a:ext cx="1800200" cy="1656185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«Ой-ой-ой!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А я сижу все под водой!»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2" cstate="print"/>
          <a:srcRect b="2865"/>
          <a:stretch>
            <a:fillRect/>
          </a:stretch>
        </p:blipFill>
        <p:spPr bwMode="auto">
          <a:xfrm rot="21041465">
            <a:off x="7020272" y="1700808"/>
            <a:ext cx="1800200" cy="1656185"/>
          </a:xfrm>
          <a:prstGeom prst="ellipse">
            <a:avLst/>
          </a:prstGeom>
          <a:noFill/>
        </p:spPr>
      </p:pic>
      <p:pic>
        <p:nvPicPr>
          <p:cNvPr id="4" name="Рисунок 3" descr="5c269d333c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060848"/>
            <a:ext cx="5544616" cy="4440948"/>
          </a:xfrm>
          <a:prstGeom prst="rect">
            <a:avLst/>
          </a:prstGeo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harsh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2" cstate="print"/>
          <a:srcRect b="2865"/>
          <a:stretch>
            <a:fillRect/>
          </a:stretch>
        </p:blipFill>
        <p:spPr bwMode="auto">
          <a:xfrm rot="21041465">
            <a:off x="7020272" y="1700808"/>
            <a:ext cx="1800200" cy="1656185"/>
          </a:xfrm>
          <a:prstGeom prst="ellipse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3441680"/>
            <a:ext cx="65527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«Тор-тор-тор!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Шумит мотор!</a:t>
            </a:r>
          </a:p>
          <a:p>
            <a:pPr algn="ctr"/>
            <a:r>
              <a:rPr lang="ru-RU" sz="5400" b="1" dirty="0" err="1" smtClean="0">
                <a:solidFill>
                  <a:srgbClr val="002060"/>
                </a:solidFill>
                <a:latin typeface="Monotype Corsiva" pitchFamily="66" charset="0"/>
              </a:rPr>
              <a:t>Чих-пых-ох</a:t>
            </a: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!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И он заглох!»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6334308953955769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4464496" cy="3244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he Warm Up Song Video from Melody Treehous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_2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76672"/>
            <a:ext cx="4464496" cy="603167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3" cstate="print"/>
          <a:srcRect b="2865"/>
          <a:stretch>
            <a:fillRect/>
          </a:stretch>
        </p:blipFill>
        <p:spPr bwMode="auto">
          <a:xfrm rot="21041465">
            <a:off x="7020272" y="1700808"/>
            <a:ext cx="1800200" cy="1656185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_3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6171764" cy="482453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3" cstate="print"/>
          <a:srcRect b="2865"/>
          <a:stretch>
            <a:fillRect/>
          </a:stretch>
        </p:blipFill>
        <p:spPr bwMode="auto">
          <a:xfrm rot="21041465">
            <a:off x="7020272" y="1700808"/>
            <a:ext cx="1800200" cy="1656185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ajushkina_izbus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5836225" cy="612068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http://dourzd185.ucoz.ru/_si/0/36998491.png"/>
          <p:cNvPicPr>
            <a:picLocks noChangeAspect="1" noChangeArrowheads="1"/>
          </p:cNvPicPr>
          <p:nvPr/>
        </p:nvPicPr>
        <p:blipFill>
          <a:blip r:embed="rId3" cstate="print"/>
          <a:srcRect b="2865"/>
          <a:stretch>
            <a:fillRect/>
          </a:stretch>
        </p:blipFill>
        <p:spPr bwMode="auto">
          <a:xfrm rot="21041465">
            <a:off x="7020272" y="1700808"/>
            <a:ext cx="1800200" cy="1656185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270</Words>
  <Application>Microsoft Office PowerPoint</Application>
  <PresentationFormat>Экран (4:3)</PresentationFormat>
  <Paragraphs>62</Paragraphs>
  <Slides>16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1_Тема Office</vt:lpstr>
      <vt:lpstr>Пакет</vt:lpstr>
      <vt:lpstr>Слайд 1</vt:lpstr>
      <vt:lpstr>Полянка настроения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Acer</cp:lastModifiedBy>
  <cp:revision>14</cp:revision>
  <dcterms:created xsi:type="dcterms:W3CDTF">2014-03-02T13:29:30Z</dcterms:created>
  <dcterms:modified xsi:type="dcterms:W3CDTF">2014-04-23T15:05:59Z</dcterms:modified>
</cp:coreProperties>
</file>