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2" r:id="rId6"/>
    <p:sldId id="260" r:id="rId7"/>
    <p:sldId id="261" r:id="rId8"/>
    <p:sldId id="259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лёна\Desktop\img5 —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1785926"/>
            <a:ext cx="6638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Чудеса </a:t>
            </a:r>
            <a:r>
              <a:rPr lang="ru-RU" sz="5400" b="1" dirty="0" smtClean="0">
                <a:solidFill>
                  <a:srgbClr val="00B050"/>
                </a:solidFill>
              </a:rPr>
              <a:t>Уральских </a:t>
            </a:r>
            <a:r>
              <a:rPr lang="ru-RU" sz="5400" b="1" dirty="0" smtClean="0">
                <a:solidFill>
                  <a:srgbClr val="00B050"/>
                </a:solidFill>
              </a:rPr>
              <a:t>гор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4929198"/>
            <a:ext cx="28042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Составитель:</a:t>
            </a:r>
          </a:p>
          <a:p>
            <a:r>
              <a:rPr lang="ru-RU" sz="1600" dirty="0" err="1" smtClean="0"/>
              <a:t>Шашкова</a:t>
            </a:r>
            <a:r>
              <a:rPr lang="ru-RU" sz="1600" dirty="0" smtClean="0"/>
              <a:t> Марина Витальевна</a:t>
            </a:r>
          </a:p>
          <a:p>
            <a:r>
              <a:rPr lang="ru-RU" sz="1600" dirty="0" smtClean="0"/>
              <a:t>МБДОУ №20 «Подснежник»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1001409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://kk.convdocs.org/pars_docs/refs/312/311018/311018_html_m70cde0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35824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1001409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://www.2do2go.ru/uploads/full/1f5c049ee25a5ecd5bf5f2e3513e2520_w960_h20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857256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layer.myshared.ru/1001409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32" y="714356"/>
            <a:ext cx="535785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       Страна малахита 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/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Уральские горы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По каменным плитам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Ведут за собой нас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В страну малахита.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В страну, где не счесть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Драгоценных камней,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В страну работящих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И добрых людей.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                            (В. Степанов)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layer.myshared.ru/1001409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://www.kazedu.kz/images/referats/a47/141706/3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8358246" cy="52149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86116" y="642918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Карта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layer.myshared.ru/1001409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28596" y="2285992"/>
            <a:ext cx="335758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По местам </a:t>
            </a:r>
            <a:r>
              <a:rPr lang="ru-RU" sz="2000" b="1" dirty="0" err="1" smtClean="0"/>
              <a:t>Бажовских</a:t>
            </a:r>
            <a:r>
              <a:rPr lang="ru-RU" sz="2000" b="1" dirty="0" smtClean="0"/>
              <a:t> сказов.</a:t>
            </a:r>
            <a:endParaRPr lang="ru-RU" sz="2000" dirty="0" smtClean="0"/>
          </a:p>
          <a:p>
            <a:r>
              <a:rPr lang="ru-RU" sz="2000" dirty="0" smtClean="0"/>
              <a:t>Азов-Гора – одно из тех мест, где происходит действие героев сказок П.П. Бажова (</a:t>
            </a:r>
            <a:r>
              <a:rPr lang="ru-RU" sz="2000" dirty="0" err="1" smtClean="0"/>
              <a:t>девка-Азовка</a:t>
            </a:r>
            <a:r>
              <a:rPr lang="ru-RU" sz="2000" dirty="0" smtClean="0"/>
              <a:t> и хозяйка медной горы), одна из самых высоких точек в окрестностях Екатеринбурга.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2" name="Picture 4" descr="http://www.fototerra.ru/image.html?id=209366&amp;size=medi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357298"/>
            <a:ext cx="4714908" cy="5076826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928926" y="714356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Азов гора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player.myshared.ru/1001409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4" name="Picture 4" descr="http://www.zapovedniki-mira.com/uploads/posts/2015-03/1425211293_gora_denegkin_kam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428736"/>
            <a:ext cx="7715304" cy="50053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86050" y="642918"/>
            <a:ext cx="3502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Денежкин Камень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layer.myshared.ru/1001409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2" name="Picture 4" descr="http://nashural.ru/Mesta/konzakovskiy-kamen/kk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71612"/>
            <a:ext cx="8215370" cy="47910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71736" y="714356"/>
            <a:ext cx="3750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00B050"/>
                </a:solidFill>
              </a:rPr>
              <a:t>Конжаковский</a:t>
            </a:r>
            <a:r>
              <a:rPr lang="ru-RU" sz="2800" b="1" dirty="0" smtClean="0">
                <a:solidFill>
                  <a:srgbClr val="00B050"/>
                </a:solidFill>
              </a:rPr>
              <a:t> Камень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layer.myshared.ru/1001409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://media.vorotila.net/items/1/f/7/t1@1f76ded1-1547-49ad-8f7f-f5f85e2e49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8215370" cy="50006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7554" y="785794"/>
            <a:ext cx="1385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Геологи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layer.myshared.ru/1001409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://ribalych.ru/wp-content/uploads/2014/01/2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928802"/>
            <a:ext cx="4714880" cy="4148124"/>
          </a:xfrm>
          <a:prstGeom prst="rect">
            <a:avLst/>
          </a:prstGeom>
          <a:noFill/>
        </p:spPr>
      </p:pic>
      <p:pic>
        <p:nvPicPr>
          <p:cNvPr id="18436" name="Picture 4" descr="http://www.ljplus.ru/img4/h/r/hrummsa/1700251406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928934"/>
            <a:ext cx="3524248" cy="33813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868" y="714356"/>
            <a:ext cx="1547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Малахит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1001409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images.vfl.ru/ii/1364198873/38ee84cb/201090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00240"/>
            <a:ext cx="4000528" cy="4429116"/>
          </a:xfrm>
          <a:prstGeom prst="rect">
            <a:avLst/>
          </a:prstGeom>
          <a:noFill/>
        </p:spPr>
      </p:pic>
      <p:pic>
        <p:nvPicPr>
          <p:cNvPr id="20484" name="Picture 4" descr="http://www.metromela.com/wp-content/uploads/2014/01/colombian-emerald-r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928934"/>
            <a:ext cx="3786214" cy="35004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0430" y="785794"/>
            <a:ext cx="1548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Изумруд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1001409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://www.taslar.net/resimler/49501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14488"/>
            <a:ext cx="4143404" cy="4733886"/>
          </a:xfrm>
          <a:prstGeom prst="rect">
            <a:avLst/>
          </a:prstGeom>
          <a:noFill/>
        </p:spPr>
      </p:pic>
      <p:pic>
        <p:nvPicPr>
          <p:cNvPr id="22532" name="Picture 4" descr="http://cs2.livemaster.ru/foto/large/dc26075119-dlya-ukrashenij-yashma-mukai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785926"/>
            <a:ext cx="3895684" cy="46434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868" y="642918"/>
            <a:ext cx="1099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Яшма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64</Words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Алёна</dc:creator>
  <cp:lastModifiedBy>Алёна</cp:lastModifiedBy>
  <cp:revision>8</cp:revision>
  <dcterms:created xsi:type="dcterms:W3CDTF">2015-08-18T08:56:42Z</dcterms:created>
  <dcterms:modified xsi:type="dcterms:W3CDTF">2015-10-15T14:57:08Z</dcterms:modified>
</cp:coreProperties>
</file>