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2"/>
  </p:notesMasterIdLst>
  <p:sldIdLst>
    <p:sldId id="281" r:id="rId2"/>
    <p:sldId id="261" r:id="rId3"/>
    <p:sldId id="262" r:id="rId4"/>
    <p:sldId id="263" r:id="rId5"/>
    <p:sldId id="265" r:id="rId6"/>
    <p:sldId id="264" r:id="rId7"/>
    <p:sldId id="259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7" r:id="rId18"/>
    <p:sldId id="282" r:id="rId19"/>
    <p:sldId id="283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0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2D7B1-A566-4069-8486-E898E9D6B8C9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B5D95-CE65-426E-87BF-2C28FDA97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5800" y="1231900"/>
            <a:ext cx="7772400" cy="1305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chemeClr val="bg2">
                      <a:lumMod val="10000"/>
                    </a:schemeClr>
                  </a:solidFill>
                </a:ln>
              </a:rPr>
              <a:t>Название презентации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78AC-0F80-4D21-8844-241FD8BF623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B63E-2219-4185-A6F9-02C95A5E8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28650" y="292100"/>
            <a:ext cx="7886700" cy="13057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chemeClr val="bg2">
                      <a:lumMod val="10000"/>
                    </a:schemeClr>
                  </a:solidFill>
                </a:ln>
              </a:rPr>
              <a:t>Название презентации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530726"/>
          </a:xfrm>
          <a:solidFill>
            <a:schemeClr val="bg1">
              <a:alpha val="6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F0F8D74-8886-438D-8C3C-86968C9AB60C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B573580-3EFB-4901-8945-F438416DD2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32657"/>
            <a:ext cx="7488832" cy="403244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Up">
              <a:avLst/>
            </a:prstTxWarp>
            <a:spAutoFit/>
            <a:scene3d>
              <a:camera prst="obliqueBottomRigh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endParaRPr lang="ru-RU" sz="54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r"/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Этот</a:t>
            </a:r>
          </a:p>
          <a:p>
            <a:pPr algn="r"/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Загадочный </a:t>
            </a:r>
          </a:p>
          <a:p>
            <a:pPr algn="r"/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Космос</a:t>
            </a:r>
            <a:endParaRPr lang="ru-RU" sz="54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algn="ctr"/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4293096"/>
            <a:ext cx="53285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Презентацию подготовила Корбелайнен Е. А., 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воспитатель ГБДОУ </a:t>
            </a:r>
            <a:r>
              <a:rPr lang="ru-RU" sz="2400" dirty="0" err="1" smtClean="0">
                <a:solidFill>
                  <a:srgbClr val="FFFF00"/>
                </a:solidFill>
              </a:rPr>
              <a:t>д</a:t>
            </a:r>
            <a:r>
              <a:rPr lang="ru-RU" sz="2400" dirty="0" smtClean="0">
                <a:solidFill>
                  <a:srgbClr val="FFFF00"/>
                </a:solidFill>
              </a:rPr>
              <a:t>/с № 40 Комбинированного вида Колпинского р-на Санкт-Петербурга.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5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ерман Титов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652120" y="476672"/>
            <a:ext cx="3347864" cy="4336612"/>
          </a:xfrm>
          <a:prstGeom prst="rect">
            <a:avLst/>
          </a:prstGeom>
        </p:spPr>
      </p:pic>
      <p:pic>
        <p:nvPicPr>
          <p:cNvPr id="2" name="Рисунок 1" descr="9.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476672"/>
            <a:ext cx="3600400" cy="4320480"/>
          </a:xfrm>
          <a:prstGeom prst="rect">
            <a:avLst/>
          </a:prstGeom>
        </p:spPr>
      </p:pic>
      <p:pic>
        <p:nvPicPr>
          <p:cNvPr id="3" name="Рисунок 2" descr="Алексей Леонов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15816" y="2636912"/>
            <a:ext cx="3667007" cy="40186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5013176"/>
            <a:ext cx="284380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Валентина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2000" dirty="0" smtClean="0">
                <a:solidFill>
                  <a:srgbClr val="FFFF00"/>
                </a:solidFill>
              </a:rPr>
              <a:t>Терешкова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6021288"/>
            <a:ext cx="33843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Алексей Леонов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5013176"/>
            <a:ext cx="24117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Герман</a:t>
            </a:r>
            <a:r>
              <a:rPr lang="ru-RU" dirty="0" smtClean="0"/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Титов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0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Самые  известные космонавты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476672"/>
            <a:ext cx="4248472" cy="1584176"/>
          </a:xfrm>
        </p:spPr>
        <p:txBody>
          <a:bodyPr/>
          <a:lstStyle/>
          <a:p>
            <a:pPr algn="r"/>
            <a:r>
              <a:rPr lang="ru-RU" dirty="0" smtClean="0"/>
              <a:t>Выход человека в открытый космос</a:t>
            </a:r>
            <a:endParaRPr lang="ru-RU" dirty="0"/>
          </a:p>
        </p:txBody>
      </p:sp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88640"/>
            <a:ext cx="5131162" cy="3848372"/>
          </a:xfrm>
          <a:prstGeom prst="rect">
            <a:avLst/>
          </a:prstGeom>
        </p:spPr>
      </p:pic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39952" y="2924944"/>
            <a:ext cx="4824536" cy="3673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200000">
            <a:off x="3935931" y="1901449"/>
            <a:ext cx="5664629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-414446" y="1943563"/>
            <a:ext cx="5652411" cy="4176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1"/>
            <a:ext cx="7886700" cy="93610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Для более глубокого исследования построили космические корабли </a:t>
            </a:r>
            <a:endParaRPr lang="ru-RU" sz="3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9412837">
            <a:off x="251520" y="548680"/>
            <a:ext cx="4104456" cy="3359340"/>
          </a:xfrm>
          <a:prstGeom prst="rect">
            <a:avLst/>
          </a:prstGeom>
        </p:spPr>
      </p:pic>
      <p:pic>
        <p:nvPicPr>
          <p:cNvPr id="4" name="Рисунок 3" descr="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2469583">
            <a:off x="4727510" y="548680"/>
            <a:ext cx="4416490" cy="3312368"/>
          </a:xfrm>
          <a:prstGeom prst="rect">
            <a:avLst/>
          </a:prstGeom>
        </p:spPr>
      </p:pic>
      <p:pic>
        <p:nvPicPr>
          <p:cNvPr id="5" name="Рисунок 4" descr="1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55776" y="3356992"/>
            <a:ext cx="4056486" cy="32194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Спутники – наши помощники</a:t>
            </a:r>
            <a:endParaRPr lang="ru-RU" sz="3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332656"/>
            <a:ext cx="4680520" cy="3734637"/>
          </a:xfrm>
          <a:prstGeom prst="rect">
            <a:avLst/>
          </a:prstGeom>
        </p:spPr>
      </p:pic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76056" y="2914082"/>
            <a:ext cx="3851920" cy="37357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8335838" cy="1325563"/>
          </a:xfrm>
        </p:spPr>
        <p:txBody>
          <a:bodyPr/>
          <a:lstStyle/>
          <a:p>
            <a:pPr algn="r"/>
            <a:r>
              <a:rPr lang="ru-RU" sz="4000" dirty="0" smtClean="0"/>
              <a:t>Планета земля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581128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Солнце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Планета Земля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и её спутник Луна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7584" y="1700808"/>
            <a:ext cx="7567356" cy="4978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980728"/>
            <a:ext cx="4176464" cy="1335683"/>
          </a:xfrm>
        </p:spPr>
        <p:txBody>
          <a:bodyPr/>
          <a:lstStyle/>
          <a:p>
            <a:pPr algn="ctr"/>
            <a:r>
              <a:rPr lang="ru-RU" dirty="0" smtClean="0"/>
              <a:t>Исследование поверхности Луны</a:t>
            </a:r>
            <a:endParaRPr lang="ru-RU" dirty="0"/>
          </a:p>
        </p:txBody>
      </p:sp>
      <p:pic>
        <p:nvPicPr>
          <p:cNvPr id="3" name="Рисунок 2" descr="2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332656"/>
            <a:ext cx="4464496" cy="4680520"/>
          </a:xfrm>
          <a:prstGeom prst="rect">
            <a:avLst/>
          </a:prstGeom>
        </p:spPr>
      </p:pic>
      <p:pic>
        <p:nvPicPr>
          <p:cNvPr id="4" name="Рисунок 3" descr="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3928" y="3143749"/>
            <a:ext cx="4996902" cy="3474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5 юпитер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7872" y="757165"/>
            <a:ext cx="495415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975798" cy="925984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FF00"/>
                </a:solidFill>
              </a:rPr>
              <a:t>Удивительные планеты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24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95536" y="3726552"/>
            <a:ext cx="4025255" cy="3131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25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5004048" y="3836184"/>
            <a:ext cx="3223270" cy="3021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9552" y="386104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САТУРН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3789040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Плутон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620688"/>
            <a:ext cx="671018" cy="3018265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Юпитер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2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80112" y="764704"/>
            <a:ext cx="3096344" cy="3065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7308304" y="908720"/>
            <a:ext cx="12241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Марс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 меркурий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260648"/>
            <a:ext cx="356235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971600" y="1772816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МЕРКУРИЙ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3" descr="24 венер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188640"/>
            <a:ext cx="3612259" cy="3442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228184" y="1556792"/>
            <a:ext cx="1810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Венера</a:t>
            </a:r>
            <a:endParaRPr lang="ru-RU" sz="3200" dirty="0"/>
          </a:p>
        </p:txBody>
      </p:sp>
      <p:pic>
        <p:nvPicPr>
          <p:cNvPr id="6" name="Рисунок 5" descr="25 уран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36096" y="3411970"/>
            <a:ext cx="3505240" cy="3446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5 плутон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7544" y="3501008"/>
            <a:ext cx="3427174" cy="32129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44208" y="4797152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УРАН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486916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ПЛУТОН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886700" cy="36004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Интересно, есть ли жизнь на этих планетах</a:t>
            </a:r>
            <a:b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16600" dirty="0" smtClean="0">
                <a:solidFill>
                  <a:srgbClr val="FFFF00"/>
                </a:solidFill>
                <a:latin typeface="Comic Sans MS" pitchFamily="66" charset="0"/>
              </a:rPr>
              <a:t>?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077072"/>
            <a:ext cx="7920880" cy="2304256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Если да, то кто они – жители неизвестных планет?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Давайте пофантазируем…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886700" cy="1325563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 древнейших времен людей завораживали и манили звезды…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 descr="0.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63888" y="1484784"/>
            <a:ext cx="4969091" cy="5083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404664"/>
            <a:ext cx="3528053" cy="2646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2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4564" y="260648"/>
            <a:ext cx="3945644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3501008"/>
            <a:ext cx="3705605" cy="27792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3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459202" y="3501008"/>
            <a:ext cx="4399170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Для наблюдений за небом люди придумали телескопы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Содержимое 4" descr="0.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3355" y="1458006"/>
            <a:ext cx="5332755" cy="3555170"/>
          </a:xfrm>
        </p:spPr>
      </p:pic>
      <p:pic>
        <p:nvPicPr>
          <p:cNvPr id="6" name="Содержимое 5" descr="0.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659899" y="2708920"/>
            <a:ext cx="5212489" cy="39093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886700" cy="1124744"/>
          </a:xfrm>
        </p:spPr>
        <p:txBody>
          <a:bodyPr/>
          <a:lstStyle/>
          <a:p>
            <a:pPr algn="r"/>
            <a:r>
              <a:rPr lang="ru-RU" sz="4800" dirty="0" smtClean="0">
                <a:solidFill>
                  <a:srgbClr val="FFFF00"/>
                </a:solidFill>
              </a:rPr>
              <a:t>Построили гигантские обсерватории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0.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1268760"/>
            <a:ext cx="3576905" cy="3816424"/>
          </a:xfrm>
        </p:spPr>
      </p:pic>
      <p:pic>
        <p:nvPicPr>
          <p:cNvPr id="6" name="Содержимое 5" descr="0.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491880" y="2996952"/>
            <a:ext cx="5405139" cy="36034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1"/>
            <a:ext cx="7886700" cy="432047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Заглянув за пределы Земли,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0.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692696"/>
            <a:ext cx="8568952" cy="5958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Построили ракеты и отправились на встречу неизведанному…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060848"/>
            <a:ext cx="4637315" cy="3312368"/>
          </a:xfrm>
        </p:spPr>
      </p:pic>
      <p:pic>
        <p:nvPicPr>
          <p:cNvPr id="6" name="Содержимое 5" descr="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716016" y="3068960"/>
            <a:ext cx="4159718" cy="3312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Первыми путешественниками в космос были животные: 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собаки БЕЛКА и СТРЕЛКА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11711" y="2348894"/>
            <a:ext cx="4403139" cy="3744402"/>
          </a:xfrm>
        </p:spPr>
      </p:pic>
      <p:pic>
        <p:nvPicPr>
          <p:cNvPr id="6" name="Содержимое 5" descr="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29150" y="2465082"/>
            <a:ext cx="4498120" cy="3556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и обезьянки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23728" y="1844824"/>
            <a:ext cx="4833535" cy="4823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39"/>
            <a:ext cx="7886700" cy="1502049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Первый человек, рискнувший отправиться в космос, -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ЮРИЙ ГАГАРИН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9..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259632" y="1700808"/>
            <a:ext cx="6634027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9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1640</TotalTime>
  <Words>125</Words>
  <Application>Microsoft Office PowerPoint</Application>
  <PresentationFormat>Экран (4:3)</PresentationFormat>
  <Paragraphs>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119</vt:lpstr>
      <vt:lpstr>Слайд 1</vt:lpstr>
      <vt:lpstr>С древнейших времен людей завораживали и манили звезды…</vt:lpstr>
      <vt:lpstr>Для наблюдений за небом люди придумали телескопы</vt:lpstr>
      <vt:lpstr>Построили гигантские обсерватории</vt:lpstr>
      <vt:lpstr>Заглянув за пределы Земли,</vt:lpstr>
      <vt:lpstr>Построили ракеты и отправились на встречу неизведанному…</vt:lpstr>
      <vt:lpstr>Первыми путешественниками в космос были животные:  собаки БЕЛКА и СТРЕЛКА</vt:lpstr>
      <vt:lpstr>и обезьянки</vt:lpstr>
      <vt:lpstr>Первый человек, рискнувший отправиться в космос, -  ЮРИЙ ГАГАРИН</vt:lpstr>
      <vt:lpstr>Слайд 10</vt:lpstr>
      <vt:lpstr>Выход человека в открытый космос</vt:lpstr>
      <vt:lpstr>Для более глубокого исследования построили космические корабли </vt:lpstr>
      <vt:lpstr>Спутники – наши помощники</vt:lpstr>
      <vt:lpstr>Планета земля</vt:lpstr>
      <vt:lpstr>Планета Земля  и её спутник Луна</vt:lpstr>
      <vt:lpstr>Исследование поверхности Луны</vt:lpstr>
      <vt:lpstr>Удивительные планеты</vt:lpstr>
      <vt:lpstr>Слайд 18</vt:lpstr>
      <vt:lpstr>Интересно, есть ли жизнь на этих планетах ?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</dc:title>
  <dc:creator>Катюша</dc:creator>
  <cp:lastModifiedBy>Катюша</cp:lastModifiedBy>
  <cp:revision>56</cp:revision>
  <dcterms:created xsi:type="dcterms:W3CDTF">2015-04-13T18:27:21Z</dcterms:created>
  <dcterms:modified xsi:type="dcterms:W3CDTF">2015-10-15T18:20:39Z</dcterms:modified>
</cp:coreProperties>
</file>