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9" r:id="rId2"/>
    <p:sldId id="272" r:id="rId3"/>
    <p:sldId id="292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086" y="-5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9A38C-545D-4C21-AE32-E0BC5D420F90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5D399-1569-4B4E-8F56-484F8797D0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9A38C-545D-4C21-AE32-E0BC5D420F90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5D399-1569-4B4E-8F56-484F8797D0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9A38C-545D-4C21-AE32-E0BC5D420F90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5D399-1569-4B4E-8F56-484F8797D0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9A38C-545D-4C21-AE32-E0BC5D420F90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5D399-1569-4B4E-8F56-484F8797D0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9A38C-545D-4C21-AE32-E0BC5D420F90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5D399-1569-4B4E-8F56-484F8797D0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9A38C-545D-4C21-AE32-E0BC5D420F90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5D399-1569-4B4E-8F56-484F8797D0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9A38C-545D-4C21-AE32-E0BC5D420F90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5D399-1569-4B4E-8F56-484F8797D0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9A38C-545D-4C21-AE32-E0BC5D420F90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5D399-1569-4B4E-8F56-484F8797D0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9A38C-545D-4C21-AE32-E0BC5D420F90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5D399-1569-4B4E-8F56-484F8797D0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9A38C-545D-4C21-AE32-E0BC5D420F90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5D399-1569-4B4E-8F56-484F8797D0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9A38C-545D-4C21-AE32-E0BC5D420F90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5D399-1569-4B4E-8F56-484F8797D0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D9A38C-545D-4C21-AE32-E0BC5D420F90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65D399-1569-4B4E-8F56-484F8797D08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18" Type="http://schemas.openxmlformats.org/officeDocument/2006/relationships/image" Target="../media/image17.jpeg"/><Relationship Id="rId26" Type="http://schemas.openxmlformats.org/officeDocument/2006/relationships/image" Target="../media/image25.jpeg"/><Relationship Id="rId3" Type="http://schemas.openxmlformats.org/officeDocument/2006/relationships/image" Target="../media/image2.jpeg"/><Relationship Id="rId21" Type="http://schemas.openxmlformats.org/officeDocument/2006/relationships/image" Target="../media/image20.jpeg"/><Relationship Id="rId7" Type="http://schemas.openxmlformats.org/officeDocument/2006/relationships/image" Target="../media/image6.jpeg"/><Relationship Id="rId12" Type="http://schemas.openxmlformats.org/officeDocument/2006/relationships/image" Target="../media/image11.png"/><Relationship Id="rId17" Type="http://schemas.openxmlformats.org/officeDocument/2006/relationships/image" Target="../media/image16.jpeg"/><Relationship Id="rId25" Type="http://schemas.openxmlformats.org/officeDocument/2006/relationships/image" Target="../media/image24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5.jpeg"/><Relationship Id="rId20" Type="http://schemas.openxmlformats.org/officeDocument/2006/relationships/image" Target="../media/image19.jpeg"/><Relationship Id="rId1" Type="http://schemas.openxmlformats.org/officeDocument/2006/relationships/audio" Target="file:///C:\Documents%20and%20Settings\Admin\&#1056;&#1072;&#1073;&#1086;&#1095;&#1080;&#1081;%20&#1089;&#1090;&#1086;&#1083;\&#1087;&#1088;&#1077;&#1079;&#1077;&#1085;&#1100;\&#1082;&#1083;&#1072;&#1089;&#1089;&#1085;&#1099;&#1081;%20&#1095;&#1072;&#1089;%2023%20&#1092;&#1077;&#1074;&#1088;&#1072;&#1083;&#1103;%202%20&#1041;\ljoljo-i-misha-komarov-zashhitniki-otechestva-(mp3crazy.ru).mp3" TargetMode="Externa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24" Type="http://schemas.openxmlformats.org/officeDocument/2006/relationships/image" Target="../media/image23.jpeg"/><Relationship Id="rId5" Type="http://schemas.openxmlformats.org/officeDocument/2006/relationships/image" Target="../media/image4.jpeg"/><Relationship Id="rId15" Type="http://schemas.openxmlformats.org/officeDocument/2006/relationships/image" Target="../media/image14.jpeg"/><Relationship Id="rId23" Type="http://schemas.openxmlformats.org/officeDocument/2006/relationships/image" Target="../media/image22.jpeg"/><Relationship Id="rId10" Type="http://schemas.openxmlformats.org/officeDocument/2006/relationships/image" Target="../media/image9.jpeg"/><Relationship Id="rId19" Type="http://schemas.openxmlformats.org/officeDocument/2006/relationships/image" Target="../media/image18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3.jpeg"/><Relationship Id="rId22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5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251520" y="404664"/>
            <a:ext cx="8640960" cy="6048671"/>
          </a:xfrm>
        </p:spPr>
      </p:pic>
      <p:pic>
        <p:nvPicPr>
          <p:cNvPr id="5" name="Рисунок 4" descr="007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23528" y="404664"/>
            <a:ext cx="8820472" cy="6453336"/>
          </a:xfrm>
          <a:prstGeom prst="rect">
            <a:avLst/>
          </a:prstGeom>
        </p:spPr>
      </p:pic>
      <p:pic>
        <p:nvPicPr>
          <p:cNvPr id="6" name="Рисунок 5" descr="0010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pic>
        <p:nvPicPr>
          <p:cNvPr id="7" name="Рисунок 6" descr="0013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0" y="0"/>
            <a:ext cx="9144000" cy="7533455"/>
          </a:xfrm>
          <a:prstGeom prst="rect">
            <a:avLst/>
          </a:prstGeom>
        </p:spPr>
      </p:pic>
      <p:pic>
        <p:nvPicPr>
          <p:cNvPr id="8" name="Рисунок 7" descr="0023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pic>
        <p:nvPicPr>
          <p:cNvPr id="9" name="Рисунок 8" descr="0025.jpg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0" y="0"/>
            <a:ext cx="9144000" cy="7461448"/>
          </a:xfrm>
          <a:prstGeom prst="rect">
            <a:avLst/>
          </a:prstGeom>
        </p:spPr>
      </p:pic>
      <p:pic>
        <p:nvPicPr>
          <p:cNvPr id="10" name="Рисунок 9" descr="0024.jpg"/>
          <p:cNvPicPr>
            <a:picLocks noChangeAspect="1"/>
          </p:cNvPicPr>
          <p:nvPr/>
        </p:nvPicPr>
        <p:blipFill>
          <a:blip r:embed="rId9" cstate="screen"/>
          <a:stretch>
            <a:fillRect/>
          </a:stretch>
        </p:blipFill>
        <p:spPr>
          <a:xfrm>
            <a:off x="0" y="0"/>
            <a:ext cx="9144000" cy="7389439"/>
          </a:xfrm>
          <a:prstGeom prst="rect">
            <a:avLst/>
          </a:prstGeom>
        </p:spPr>
      </p:pic>
      <p:pic>
        <p:nvPicPr>
          <p:cNvPr id="11" name="Рисунок 10" descr="0011.jpg"/>
          <p:cNvPicPr>
            <a:picLocks noChangeAspect="1"/>
          </p:cNvPicPr>
          <p:nvPr/>
        </p:nvPicPr>
        <p:blipFill>
          <a:blip r:embed="rId10" cstate="screen"/>
          <a:stretch>
            <a:fillRect/>
          </a:stretch>
        </p:blipFill>
        <p:spPr>
          <a:xfrm>
            <a:off x="179512" y="188640"/>
            <a:ext cx="8784976" cy="6669359"/>
          </a:xfrm>
          <a:prstGeom prst="rect">
            <a:avLst/>
          </a:prstGeom>
        </p:spPr>
      </p:pic>
      <p:pic>
        <p:nvPicPr>
          <p:cNvPr id="12" name="Рисунок 11" descr="zaschitniki-otechestva-foto.jpg"/>
          <p:cNvPicPr>
            <a:picLocks noChangeAspect="1"/>
          </p:cNvPicPr>
          <p:nvPr/>
        </p:nvPicPr>
        <p:blipFill>
          <a:blip r:embed="rId11" cstate="screen"/>
          <a:stretch>
            <a:fillRect/>
          </a:stretch>
        </p:blipFill>
        <p:spPr>
          <a:xfrm>
            <a:off x="0" y="0"/>
            <a:ext cx="9144000" cy="7533456"/>
          </a:xfrm>
          <a:prstGeom prst="rect">
            <a:avLst/>
          </a:prstGeom>
        </p:spPr>
      </p:pic>
      <p:pic>
        <p:nvPicPr>
          <p:cNvPr id="13" name="ljoljo-i-misha-komarov-zashhitniki-otechestva-(mp3crazy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2" cstate="screen"/>
          <a:stretch>
            <a:fillRect/>
          </a:stretch>
        </p:blipFill>
        <p:spPr>
          <a:xfrm>
            <a:off x="7956376" y="6165304"/>
            <a:ext cx="304800" cy="304800"/>
          </a:xfrm>
          <a:prstGeom prst="rect">
            <a:avLst/>
          </a:prstGeom>
        </p:spPr>
      </p:pic>
      <p:pic>
        <p:nvPicPr>
          <p:cNvPr id="14" name="Рисунок 13" descr="Foto-veterans-avtor-sasha0-540x371.jpg"/>
          <p:cNvPicPr>
            <a:picLocks noChangeAspect="1"/>
          </p:cNvPicPr>
          <p:nvPr/>
        </p:nvPicPr>
        <p:blipFill>
          <a:blip r:embed="rId13" cstate="screen"/>
          <a:stretch>
            <a:fillRect/>
          </a:stretch>
        </p:blipFill>
        <p:spPr>
          <a:xfrm>
            <a:off x="0" y="0"/>
            <a:ext cx="9144000" cy="7173416"/>
          </a:xfrm>
          <a:prstGeom prst="rect">
            <a:avLst/>
          </a:prstGeom>
        </p:spPr>
      </p:pic>
      <p:pic>
        <p:nvPicPr>
          <p:cNvPr id="15" name="Рисунок 14" descr="Veteran-of-the-native-avtor-Serge-Vakhromeev-540x810.jpg"/>
          <p:cNvPicPr>
            <a:picLocks noChangeAspect="1"/>
          </p:cNvPicPr>
          <p:nvPr/>
        </p:nvPicPr>
        <p:blipFill>
          <a:blip r:embed="rId14" cstate="screen"/>
          <a:stretch>
            <a:fillRect/>
          </a:stretch>
        </p:blipFill>
        <p:spPr>
          <a:xfrm>
            <a:off x="1331640" y="0"/>
            <a:ext cx="6840760" cy="6858000"/>
          </a:xfrm>
          <a:prstGeom prst="rect">
            <a:avLst/>
          </a:prstGeom>
        </p:spPr>
      </p:pic>
      <p:pic>
        <p:nvPicPr>
          <p:cNvPr id="16" name="Рисунок 15" descr="1312739836_6.jpg"/>
          <p:cNvPicPr>
            <a:picLocks noChangeAspect="1"/>
          </p:cNvPicPr>
          <p:nvPr/>
        </p:nvPicPr>
        <p:blipFill>
          <a:blip r:embed="rId15" cstate="screen"/>
          <a:stretch>
            <a:fillRect/>
          </a:stretch>
        </p:blipFill>
        <p:spPr>
          <a:xfrm>
            <a:off x="0" y="0"/>
            <a:ext cx="9144000" cy="7173416"/>
          </a:xfrm>
          <a:prstGeom prst="rect">
            <a:avLst/>
          </a:prstGeom>
        </p:spPr>
      </p:pic>
      <p:pic>
        <p:nvPicPr>
          <p:cNvPr id="17" name="Рисунок 16" descr="1312739893_17.jpg"/>
          <p:cNvPicPr>
            <a:picLocks noChangeAspect="1"/>
          </p:cNvPicPr>
          <p:nvPr/>
        </p:nvPicPr>
        <p:blipFill>
          <a:blip r:embed="rId16" cstate="screen"/>
          <a:stretch>
            <a:fillRect/>
          </a:stretch>
        </p:blipFill>
        <p:spPr>
          <a:xfrm>
            <a:off x="0" y="0"/>
            <a:ext cx="9144000" cy="7605464"/>
          </a:xfrm>
          <a:prstGeom prst="rect">
            <a:avLst/>
          </a:prstGeom>
        </p:spPr>
      </p:pic>
      <p:pic>
        <p:nvPicPr>
          <p:cNvPr id="18" name="Рисунок 17" descr="1312739859_4.jpg"/>
          <p:cNvPicPr>
            <a:picLocks noChangeAspect="1"/>
          </p:cNvPicPr>
          <p:nvPr/>
        </p:nvPicPr>
        <p:blipFill>
          <a:blip r:embed="rId17" cstate="screen"/>
          <a:stretch>
            <a:fillRect/>
          </a:stretch>
        </p:blipFill>
        <p:spPr>
          <a:xfrm>
            <a:off x="0" y="0"/>
            <a:ext cx="9144000" cy="7605464"/>
          </a:xfrm>
          <a:prstGeom prst="rect">
            <a:avLst/>
          </a:prstGeom>
        </p:spPr>
      </p:pic>
      <p:pic>
        <p:nvPicPr>
          <p:cNvPr id="19" name="Рисунок 18" descr="1312739895_11.jpg"/>
          <p:cNvPicPr>
            <a:picLocks noChangeAspect="1"/>
          </p:cNvPicPr>
          <p:nvPr/>
        </p:nvPicPr>
        <p:blipFill>
          <a:blip r:embed="rId18" cstate="screen"/>
          <a:stretch>
            <a:fillRect/>
          </a:stretch>
        </p:blipFill>
        <p:spPr>
          <a:xfrm>
            <a:off x="899592" y="0"/>
            <a:ext cx="7128792" cy="7677472"/>
          </a:xfrm>
          <a:prstGeom prst="rect">
            <a:avLst/>
          </a:prstGeom>
        </p:spPr>
      </p:pic>
      <p:pic>
        <p:nvPicPr>
          <p:cNvPr id="20" name="Рисунок 19" descr="1312739913_30.jpg"/>
          <p:cNvPicPr>
            <a:picLocks noChangeAspect="1"/>
          </p:cNvPicPr>
          <p:nvPr/>
        </p:nvPicPr>
        <p:blipFill>
          <a:blip r:embed="rId19" cstate="screen"/>
          <a:stretch>
            <a:fillRect/>
          </a:stretch>
        </p:blipFill>
        <p:spPr>
          <a:xfrm>
            <a:off x="0" y="0"/>
            <a:ext cx="9144000" cy="7317432"/>
          </a:xfrm>
          <a:prstGeom prst="rect">
            <a:avLst/>
          </a:prstGeom>
        </p:spPr>
      </p:pic>
      <p:pic>
        <p:nvPicPr>
          <p:cNvPr id="21" name="Рисунок 20" descr="1312739888_34.jpg"/>
          <p:cNvPicPr>
            <a:picLocks noChangeAspect="1"/>
          </p:cNvPicPr>
          <p:nvPr/>
        </p:nvPicPr>
        <p:blipFill>
          <a:blip r:embed="rId20" cstate="screen"/>
          <a:stretch>
            <a:fillRect/>
          </a:stretch>
        </p:blipFill>
        <p:spPr>
          <a:xfrm>
            <a:off x="0" y="0"/>
            <a:ext cx="9144000" cy="7677472"/>
          </a:xfrm>
          <a:prstGeom prst="rect">
            <a:avLst/>
          </a:prstGeom>
        </p:spPr>
      </p:pic>
      <p:pic>
        <p:nvPicPr>
          <p:cNvPr id="22" name="Рисунок 21" descr="1312739898_56.jpg"/>
          <p:cNvPicPr>
            <a:picLocks noChangeAspect="1"/>
          </p:cNvPicPr>
          <p:nvPr/>
        </p:nvPicPr>
        <p:blipFill>
          <a:blip r:embed="rId21" cstate="screen"/>
          <a:stretch>
            <a:fillRect/>
          </a:stretch>
        </p:blipFill>
        <p:spPr>
          <a:xfrm>
            <a:off x="1259632" y="0"/>
            <a:ext cx="6624736" cy="7461448"/>
          </a:xfrm>
          <a:prstGeom prst="rect">
            <a:avLst/>
          </a:prstGeom>
        </p:spPr>
      </p:pic>
      <p:pic>
        <p:nvPicPr>
          <p:cNvPr id="23" name="Рисунок 22" descr="1312739977_59.jpg"/>
          <p:cNvPicPr>
            <a:picLocks noChangeAspect="1"/>
          </p:cNvPicPr>
          <p:nvPr/>
        </p:nvPicPr>
        <p:blipFill>
          <a:blip r:embed="rId22" cstate="screen"/>
          <a:stretch>
            <a:fillRect/>
          </a:stretch>
        </p:blipFill>
        <p:spPr>
          <a:xfrm>
            <a:off x="0" y="0"/>
            <a:ext cx="9144000" cy="7245424"/>
          </a:xfrm>
          <a:prstGeom prst="rect">
            <a:avLst/>
          </a:prstGeom>
        </p:spPr>
      </p:pic>
      <p:pic>
        <p:nvPicPr>
          <p:cNvPr id="24" name="Рисунок 23" descr="1312739950_65.jpg"/>
          <p:cNvPicPr>
            <a:picLocks noChangeAspect="1"/>
          </p:cNvPicPr>
          <p:nvPr/>
        </p:nvPicPr>
        <p:blipFill>
          <a:blip r:embed="rId23" cstate="screen"/>
          <a:stretch>
            <a:fillRect/>
          </a:stretch>
        </p:blipFill>
        <p:spPr>
          <a:xfrm>
            <a:off x="0" y="0"/>
            <a:ext cx="9144000" cy="7677472"/>
          </a:xfrm>
          <a:prstGeom prst="rect">
            <a:avLst/>
          </a:prstGeom>
        </p:spPr>
      </p:pic>
      <p:pic>
        <p:nvPicPr>
          <p:cNvPr id="25" name="Рисунок 24" descr="1312739971_72.jpg"/>
          <p:cNvPicPr>
            <a:picLocks noChangeAspect="1"/>
          </p:cNvPicPr>
          <p:nvPr/>
        </p:nvPicPr>
        <p:blipFill>
          <a:blip r:embed="rId24" cstate="screen"/>
          <a:stretch>
            <a:fillRect/>
          </a:stretch>
        </p:blipFill>
        <p:spPr>
          <a:xfrm>
            <a:off x="0" y="0"/>
            <a:ext cx="9144000" cy="7173416"/>
          </a:xfrm>
          <a:prstGeom prst="rect">
            <a:avLst/>
          </a:prstGeom>
        </p:spPr>
      </p:pic>
      <p:pic>
        <p:nvPicPr>
          <p:cNvPr id="26" name="Рисунок 25" descr="1312739930_69.jpg"/>
          <p:cNvPicPr>
            <a:picLocks noChangeAspect="1"/>
          </p:cNvPicPr>
          <p:nvPr/>
        </p:nvPicPr>
        <p:blipFill>
          <a:blip r:embed="rId25" cstate="screen"/>
          <a:stretch>
            <a:fillRect/>
          </a:stretch>
        </p:blipFill>
        <p:spPr>
          <a:xfrm>
            <a:off x="0" y="-387424"/>
            <a:ext cx="9144000" cy="7848872"/>
          </a:xfrm>
          <a:prstGeom prst="rect">
            <a:avLst/>
          </a:prstGeom>
        </p:spPr>
      </p:pic>
      <p:pic>
        <p:nvPicPr>
          <p:cNvPr id="27" name="Рисунок 26" descr="kartinki24_soldiers_0019.jpg"/>
          <p:cNvPicPr>
            <a:picLocks noChangeAspect="1"/>
          </p:cNvPicPr>
          <p:nvPr/>
        </p:nvPicPr>
        <p:blipFill>
          <a:blip r:embed="rId26" cstate="screen"/>
          <a:stretch>
            <a:fillRect/>
          </a:stretch>
        </p:blipFill>
        <p:spPr>
          <a:xfrm>
            <a:off x="0" y="-171400"/>
            <a:ext cx="9144000" cy="7200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7099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2" presetClass="entr" presetSubtype="4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4" fill="hold" nodeType="withEffect">
                                  <p:stCondLst>
                                    <p:cond delay="14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2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34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4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49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56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63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67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nodeType="withEffect">
                                  <p:stCondLst>
                                    <p:cond delay="72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78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84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9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nodeType="withEffect">
                                  <p:stCondLst>
                                    <p:cond delay="98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105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nodeType="withEffect">
                                  <p:stCondLst>
                                    <p:cond delay="11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nodeType="withEffect">
                                  <p:stCondLst>
                                    <p:cond delay="118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nodeType="withEffect">
                                  <p:stCondLst>
                                    <p:cond delay="124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4" fill="hold" nodeType="withEffect">
                                  <p:stCondLst>
                                    <p:cond delay="132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nodeType="withEffect">
                                  <p:stCondLst>
                                    <p:cond delay="136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nodeType="withEffect">
                                  <p:stCondLst>
                                    <p:cond delay="142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4" fill="hold" nodeType="withEffect">
                                  <p:stCondLst>
                                    <p:cond delay="144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otkrytka-23-fevralya-malchik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19672" y="404664"/>
            <a:ext cx="5760640" cy="6048672"/>
          </a:xfrm>
        </p:spPr>
      </p:pic>
      <p:pic>
        <p:nvPicPr>
          <p:cNvPr id="5" name="Рисунок 4" descr="25559_43777310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0168" t="31599" b="8497"/>
          <a:stretch>
            <a:fillRect/>
          </a:stretch>
        </p:blipFill>
        <p:spPr>
          <a:xfrm rot="10800000">
            <a:off x="-396552" y="0"/>
            <a:ext cx="2808312" cy="2780928"/>
          </a:xfrm>
          <a:prstGeom prst="rect">
            <a:avLst/>
          </a:prstGeom>
        </p:spPr>
      </p:pic>
      <p:pic>
        <p:nvPicPr>
          <p:cNvPr id="7" name="Рисунок 6" descr="25559_43777310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0168" t="31599" b="8497"/>
          <a:stretch>
            <a:fillRect/>
          </a:stretch>
        </p:blipFill>
        <p:spPr>
          <a:xfrm>
            <a:off x="6228184" y="4005064"/>
            <a:ext cx="3325738" cy="28529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404664"/>
            <a:ext cx="5194920" cy="79208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Исход битвы в нашу пользу. 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1259632" y="1988840"/>
            <a:ext cx="5400600" cy="720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Большой морской начальник.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732240" y="548680"/>
            <a:ext cx="144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победа</a:t>
            </a:r>
            <a:endParaRPr lang="ru-RU" sz="2400" b="1" dirty="0"/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827584" y="1124744"/>
            <a:ext cx="7474024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То, чем солдат думает и из чего он ест.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020272" y="1628800"/>
            <a:ext cx="1368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котелок</a:t>
            </a:r>
            <a:endParaRPr lang="ru-RU" sz="2400" b="1" dirty="0"/>
          </a:p>
        </p:txBody>
      </p:sp>
      <p:sp>
        <p:nvSpPr>
          <p:cNvPr id="9" name="Содержимое 2"/>
          <p:cNvSpPr txBox="1">
            <a:spLocks/>
          </p:cNvSpPr>
          <p:nvPr/>
        </p:nvSpPr>
        <p:spPr>
          <a:xfrm>
            <a:off x="1115616" y="3645024"/>
            <a:ext cx="4536504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Любимая рыба моряков. 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444208" y="2420888"/>
            <a:ext cx="19849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ru-RU" sz="2400" b="1" dirty="0" smtClean="0"/>
              <a:t>адмирал </a:t>
            </a:r>
          </a:p>
        </p:txBody>
      </p:sp>
      <p:sp>
        <p:nvSpPr>
          <p:cNvPr id="11" name="Содержимое 2"/>
          <p:cNvSpPr txBox="1">
            <a:spLocks/>
          </p:cNvSpPr>
          <p:nvPr/>
        </p:nvSpPr>
        <p:spPr>
          <a:xfrm>
            <a:off x="1403648" y="2852936"/>
            <a:ext cx="3369568" cy="792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Военный корабль.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516216" y="3068960"/>
            <a:ext cx="144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b="1" dirty="0" smtClean="0"/>
              <a:t>крейсер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1331640" y="5157192"/>
            <a:ext cx="31683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ru-RU" dirty="0" smtClean="0"/>
              <a:t> </a:t>
            </a:r>
            <a:r>
              <a:rPr lang="ru-RU" sz="3200" dirty="0" smtClean="0"/>
              <a:t>Морской повар. </a:t>
            </a:r>
            <a:endParaRPr lang="ru-RU" sz="2400" b="1" dirty="0" smtClean="0"/>
          </a:p>
        </p:txBody>
      </p:sp>
      <p:sp>
        <p:nvSpPr>
          <p:cNvPr id="15" name="TextBox 14"/>
          <p:cNvSpPr txBox="1"/>
          <p:nvPr/>
        </p:nvSpPr>
        <p:spPr>
          <a:xfrm>
            <a:off x="6516216" y="3861048"/>
            <a:ext cx="1296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b="1" dirty="0" smtClean="0"/>
              <a:t>селедка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1259632" y="4437112"/>
            <a:ext cx="32403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ru-RU" sz="3200" dirty="0" smtClean="0"/>
              <a:t>Боевая машина.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660232" y="4509120"/>
            <a:ext cx="936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b="1" dirty="0" smtClean="0"/>
              <a:t>танк</a:t>
            </a:r>
            <a:endParaRPr lang="ru-RU" sz="24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6156176" y="5085184"/>
            <a:ext cx="7920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b="1" dirty="0" smtClean="0"/>
              <a:t>Кок</a:t>
            </a:r>
          </a:p>
          <a:p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1187624" y="5805264"/>
            <a:ext cx="532306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Это головной убор танкиста? </a:t>
            </a:r>
            <a:endParaRPr lang="ru-RU" sz="3200" dirty="0"/>
          </a:p>
        </p:txBody>
      </p:sp>
      <p:sp>
        <p:nvSpPr>
          <p:cNvPr id="20" name="TextBox 19"/>
          <p:cNvSpPr txBox="1"/>
          <p:nvPr/>
        </p:nvSpPr>
        <p:spPr>
          <a:xfrm>
            <a:off x="6444208" y="5877272"/>
            <a:ext cx="18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Шлем</a:t>
            </a:r>
            <a:endParaRPr lang="ru-RU" sz="2400" b="1" dirty="0"/>
          </a:p>
        </p:txBody>
      </p:sp>
      <p:pic>
        <p:nvPicPr>
          <p:cNvPr id="21" name="Рисунок 20" descr="25559_43777310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0168" t="31599" b="8497"/>
          <a:stretch>
            <a:fillRect/>
          </a:stretch>
        </p:blipFill>
        <p:spPr>
          <a:xfrm rot="10800000">
            <a:off x="-396552" y="0"/>
            <a:ext cx="2808312" cy="2780928"/>
          </a:xfrm>
          <a:prstGeom prst="rect">
            <a:avLst/>
          </a:prstGeom>
        </p:spPr>
      </p:pic>
      <p:pic>
        <p:nvPicPr>
          <p:cNvPr id="22" name="Рисунок 21" descr="25559_43777310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0168" t="31599" b="8497"/>
          <a:stretch>
            <a:fillRect/>
          </a:stretch>
        </p:blipFill>
        <p:spPr>
          <a:xfrm>
            <a:off x="6228184" y="4005064"/>
            <a:ext cx="3325738" cy="2852936"/>
          </a:xfrm>
          <a:prstGeom prst="rect">
            <a:avLst/>
          </a:prstGeom>
        </p:spPr>
      </p:pic>
      <p:pic>
        <p:nvPicPr>
          <p:cNvPr id="23" name="Рисунок 22" descr="dcb0d1cc39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75656" y="692696"/>
            <a:ext cx="5621610" cy="5621610"/>
          </a:xfrm>
          <a:prstGeom prst="rect">
            <a:avLst/>
          </a:prstGeom>
        </p:spPr>
      </p:pic>
      <p:pic>
        <p:nvPicPr>
          <p:cNvPr id="24" name="Рисунок 23" descr="_1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15616" y="1340768"/>
            <a:ext cx="5116016" cy="3724460"/>
          </a:xfrm>
          <a:prstGeom prst="rect">
            <a:avLst/>
          </a:prstGeom>
        </p:spPr>
      </p:pic>
      <p:pic>
        <p:nvPicPr>
          <p:cNvPr id="25" name="Рисунок 24" descr="kartinki24_ru_tanks_68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27584" y="1268760"/>
            <a:ext cx="5715000" cy="3571875"/>
          </a:xfrm>
          <a:prstGeom prst="rect">
            <a:avLst/>
          </a:prstGeom>
        </p:spPr>
      </p:pic>
      <p:pic>
        <p:nvPicPr>
          <p:cNvPr id="26" name="Рисунок 25" descr="DSC_6524s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475656" y="1268760"/>
            <a:ext cx="5238750" cy="3714750"/>
          </a:xfrm>
          <a:prstGeom prst="rect">
            <a:avLst/>
          </a:prstGeom>
        </p:spPr>
      </p:pic>
      <p:pic>
        <p:nvPicPr>
          <p:cNvPr id="27" name="Рисунок 26" descr="img.jpe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043608" y="1340768"/>
            <a:ext cx="5709190" cy="37966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  <p:bldP spid="7" grpId="0"/>
      <p:bldP spid="8" grpId="0"/>
      <p:bldP spid="9" grpId="0"/>
      <p:bldP spid="10" grpId="0"/>
      <p:bldP spid="11" grpId="0"/>
      <p:bldP spid="12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362</TotalTime>
  <Words>48</Words>
  <Application>Microsoft Office PowerPoint</Application>
  <PresentationFormat>Экран (4:3)</PresentationFormat>
  <Paragraphs>16</Paragraphs>
  <Slides>3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Слайд 1</vt:lpstr>
      <vt:lpstr>Слайд 2</vt:lpstr>
      <vt:lpstr>Слайд 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129</cp:revision>
  <dcterms:created xsi:type="dcterms:W3CDTF">2015-02-20T15:26:30Z</dcterms:created>
  <dcterms:modified xsi:type="dcterms:W3CDTF">2015-10-15T18:04:29Z</dcterms:modified>
</cp:coreProperties>
</file>