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4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EA210-D965-45E4-A297-E4BD048E76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1536F-F235-4B93-AF5A-CC075EC8B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536F-F235-4B93-AF5A-CC075EC8BE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по литературному чтению на тему «Басни И. А. Крылова»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400" dirty="0" smtClean="0"/>
              <a:t>Презентацию составила</a:t>
            </a:r>
          </a:p>
          <a:p>
            <a:r>
              <a:rPr lang="ru-RU" sz="1400" dirty="0" smtClean="0"/>
              <a:t>у</a:t>
            </a:r>
            <a:r>
              <a:rPr lang="ru-RU" sz="1400" dirty="0" smtClean="0"/>
              <a:t>читель начальных классов</a:t>
            </a:r>
          </a:p>
          <a:p>
            <a:r>
              <a:rPr lang="ru-RU" sz="1400" dirty="0" smtClean="0"/>
              <a:t>МКОУ Дубенская СОШ</a:t>
            </a:r>
          </a:p>
          <a:p>
            <a:r>
              <a:rPr lang="ru-RU" sz="1400" dirty="0" smtClean="0"/>
              <a:t>Чубарова Г. А.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«&amp;Lcy;&amp;iecy;&amp;bcy;&amp;iecy;&amp;dcy;&amp;softcy;, &amp;rcy;&amp;acy;&amp;kcy; &amp;icy; &amp;shchcy;&amp;ucy;&amp;kcy;&amp;acy;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624735" cy="56166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904262747" descr="&amp;Kcy;&amp;rcy;&amp;ycy;&amp;lcy;&amp;ocy;&amp;vcy; &amp;Icy;&amp;vcy;&amp;acy;&amp;ncy; &amp;Acy;&amp;ncy;&amp;dcy;&amp;rcy;&amp;iecy;&amp;iecy;&amp;vcy;&amp;icy;&amp;ch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5688632" cy="60486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Kcy;&amp;rcy;&amp;ycy;&amp;lcy;&amp;ocy;&amp;vcy; &amp;Icy;&amp;vcy;&amp;acy;&amp;ncy; &amp;Acy;&amp;ncy;&amp;dcy;&amp;rcy;&amp;iecy;&amp;iecy;&amp;vcy;&amp;icy;&amp;chcy; 1769 — 1844 &amp;Rcy;&amp;ucy;&amp;scy;&amp;scy;&amp;kcy;&amp;icy;&amp;jcy; &amp;pcy;&amp;icy;&amp;scy;&amp;acy;&amp;tcy;&amp;iecy;&amp;lcy;&amp;softcy;, &amp;bcy;&amp;acy;&amp;scy;&amp;ncy;&amp;ocy;&amp;pcy;&amp;icy;&amp;scy;&amp;iecy;&amp;tscy;, &amp;acy;&amp;kcy;&amp;acy;&amp;dcy;&amp;iecy;&amp;mcy;&amp;icy;&amp;kcy; &amp;Pcy;&amp;iecy;&amp;tcy;&amp;iecy;&amp;rcy;&amp;bcy;&amp;ucy;&amp;rcy;&amp;gcy;&amp;scy;&amp;kcy;&amp;ocy;&amp;jcy; &amp;Acy;&amp;kcy;&amp;acy;&amp;dcy;&amp;iecy;&amp;mcy;&amp;icy;&amp;icy; &amp;Ncy;&amp;acy;&amp;ucy;&amp;kcy; . &amp;Vcy; 1809 — &amp;vcy; 43 &amp;gcy;&amp;ocy;&amp;dcy;&amp;acy; &amp;ocy;&amp;ncy; &amp;scy;&amp;ocy;&amp;zcy;&amp;dcy;&amp;acy;&amp;lcy; &amp;bcy;&amp;ocy;&amp;lcy;&amp;iecy;&amp;iecy; 200 &amp;bcy;&amp;acy;&amp;scy;&amp;iecy;&amp;ncy;, &amp;Bcy;&amp;icy;&amp;ocy;&amp;gcy;&amp;rcy;&amp;acy;&amp;fcy;&amp;icy;&amp;yacy; &amp;Rcy;&amp;ocy;&amp;dcy;&amp;icy;&amp;lcy;&amp;scy;&amp;yacy; 2 &amp;fcy;&amp;iecy;&amp;vcy;&amp;rcy;&amp;acy;&amp;lcy;&amp;yacy; 1769 &amp;gcy;&amp;ocy;&amp;dcy;&amp;acy; &amp;vcy; &amp;Mcy;&amp;ocy;&amp;scy;&amp;kcy;&amp;vcy;&amp;iecy; &amp;vcy; &amp;scy;&amp;iecy;&amp;mcy;&amp;softcy;&amp;iecy; &amp;bcy;&amp;iecy;&amp;dcy;&amp;ncy;&amp;ocy;&amp;gcy;&amp;ocy; &amp;acy;&amp;rcy;&amp;mcy;&amp;iecy;&amp;jcy;&amp;scy;&amp;kcy;&amp;ocy;&amp;gcy;&amp;ocy; &amp;kcy;&amp;acy;&amp;pcy;&amp;icy;&amp;tcy;&amp;acy;&amp;ncy;&amp;acy;, &amp;pcy;&amp;ocy;&amp;lcy;&amp;ucy;&amp;chcy;&amp;icy;&amp;vcy;&amp;shcy;&amp;iecy;&amp;gcy;&amp;ocy; &amp;ocy;&amp;fcy;&amp;icy;&amp;tscy;&amp;iecy;&amp;rcy;&amp;scy;&amp;kcy;&amp;icy;&amp;jcy; &amp;chcy;&amp;icy;&amp;ncy; &amp;tcy;&amp;ocy;&amp;lcy;&amp;softcy;&amp;kcy;&amp;ocy; &amp;pcy;&amp;ocy;&amp;scy;&amp;lcy;&amp;iecy; &amp;tcy;&amp;rcy;&amp;icy;&amp;ncy;&amp;acy;&amp;dcy;&amp;tscy;&amp;acy;&amp;tcy;&amp;icy;&amp;lcy;&amp;iecy;&amp;tcy;&amp;ncy;&amp;iecy;&amp;jcy; &amp;scy;&amp;ocy;&amp;lcy;&amp;dcy;&amp;acy;&amp;tcy;&amp;scy;&amp;kcy;&amp;ocy;&amp;jcy; &amp;scy;&amp;lcy;&amp;ucy;&amp;zhcy;&amp;bcy;&amp;ycy;. &amp;Vcy; 1775 &amp;ocy;&amp;tcy;&amp;iecy;&amp;tscy; &amp;vcy;&amp;ycy;&amp;shcy;&amp;iecy;&amp;lcy; &amp;vcy; &amp;ocy;&amp;tcy;&amp;scy;&amp;tcy;&amp;acy;&amp;vcy;&amp;kcy;&amp;ucy;, &amp;icy; &amp;scy;&amp;iecy;&amp;mcy;&amp;softcy;&amp;yacy; &amp;pcy;&amp;ocy;&amp;scy;&amp;iecy;&amp;lcy;&amp;icy;&amp;lcy;&amp;acy;&amp;scy;&amp;softcy; &amp;vcy; &amp;Tcy;&amp;vcy;&amp;iecy;&amp;rcy;&amp;icy;. &amp;Ocy;&amp;bcy;&amp;rcy;&amp;acy;&amp;zcy;&amp;ocy;&amp;vcy;&amp;acy;&amp;ncy;&amp;icy;&amp;iecy; &amp;bcy;&amp;ucy;&amp;dcy;&amp;ucy;&amp;shchcy;&amp;icy;&amp;jcy; &amp;bcy;&amp;acy;&amp;scy;&amp;ncy;&amp;ocy;&amp;pcy;&amp;icy;&amp;scy;&amp;iecy;&amp;tscy; &amp;pcy;&amp;ocy;&amp;ucy;&amp;chcy;&amp;icy;&amp;lcy; &amp;scy;&amp;kcy;&amp;ucy;&amp;dcy;&amp;ncy;&amp;ocy;&amp;iecy;, &amp;ncy;&amp;ocy;, &amp;ocy;&amp;bcy;&amp;lcy;&amp;acy;&amp;dcy;&amp;acy;&amp;yacy; &amp;icy;&amp;scy;&amp;kcy;&amp;lcy;&amp;yucy;&amp;chcy;&amp;icy;&amp;tcy;&amp;iecy;&amp;lcy;&amp;softcy;&amp;ncy;&amp;ycy;&amp;mcy;&amp;icy; &amp;scy;&amp;pcy;&amp;ocy;&amp;scy;&amp;ocy;&amp;bcy;&amp;ncy;&amp;ocy;&amp;scy;&amp;tcy;&amp;yacy;&amp;mcy;&amp;icy;, &amp;mcy;&amp;ncy;&amp;ocy;&amp;gcy;&amp;ocy; &amp;chcy;&amp;icy;&amp;tcy;&amp;acy;&amp;yacy; &amp;scy; &amp;scy;&amp;acy;&amp;mcy;&amp;ocy;&amp;gcy;&amp;ocy; &amp;dcy;&amp;iecy;&amp;tcy;&amp;scy;&amp;tcy;&amp;vcy;&amp;acy;, &amp;ncy;&amp;acy;&amp;scy;&amp;tcy;&amp;ocy;&amp;jcy;&amp;chcy;&amp;icy;&amp;vcy;&amp;ocy; &amp;icy; &amp;ucy;&amp;pcy;&amp;ocy;&amp;rcy;&amp;ncy;&amp;ocy; &amp;zcy;&amp;acy;&amp;ncy;&amp;icy;&amp;mcy;&amp;acy;&amp;yacy;&amp;scy;&amp;softcy; &amp;scy;&amp;acy;&amp;mcy;&amp;ocy;&amp;ocy;&amp;bcy;&amp;rcy;&amp;acy;&amp;zcy;&amp;ocy;&amp;vcy;&amp;acy;&amp;ncy;&amp;icy;&amp;iecy;&amp;mcy;, &amp;scy;&amp;tcy;&amp;acy;&amp;lcy; &amp;ocy;&amp;dcy;&amp;ncy;&amp;icy;&amp;mcy; &amp;icy;&amp;zcy; &amp;scy;&amp;acy;&amp;mcy;&amp;ycy;&amp;khcy; &amp;pcy;&amp;rcy;&amp;ocy;&amp;scy;&amp;vcy;&amp;iecy;&amp;shchcy;&amp;iecy;&amp;ncy;&amp;ncy;&amp;ycy;&amp;khcy; &amp;lcy;&amp;yucy;&amp;dcy;&amp;iecy;&amp;jcy; &amp;scy;&amp;vcy;&amp;ocy;&amp;iecy;&amp;gcy;&amp;ocy; &amp;vcy;&amp;rcy;&amp;iecy;&amp;mcy;&amp;iecy;&amp;ncy;&amp;icy;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1" cy="61206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одолжение биографии. После смерти Екатерины II ему удалось поступить на службу к князю С. Голицыну в качестве личного секретаря и учителя его детей. В домашнем театре Голицына была поставлена написанная Крыловым в 1800 шутотрагедия &quot;Трумф, или Подщипа&quot; — остроумная и меткая сатира на Павла I и царский двор. В 1801 Крылов завершил комедию &quot;Пирог&quot;, поставленную в Петербурге и вМоскв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8712968" cy="6192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upload.wikimedia.org/wikipedia/commons/thumb/6/6c/Ivan_Krylov.jpg/220px-Ivan_Krylov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36096" y="2852936"/>
            <a:ext cx="2794000" cy="33655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http://upload.wikimedia.org/wikipedia/commons/thumb/0/07/Roman_Maximovich_Volkov_-_Ivan_Krylov.jpg/220px-Roman_Maximovich_Volkov_-_Ivan_Kryl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816423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upload.wikimedia.org/wikipedia/commons/thumb/8/80/RR5110-0002R.gif/200px-RR5110-0002R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365104"/>
            <a:ext cx="2448272" cy="22555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http://upload.wikimedia.org/wikipedia/commons/thumb/2/2a/Krylov_summer_garden.jpg/230px-Krylov_summer_garde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3312368" cy="39604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upload.wikimedia.org/wikipedia/commons/thumb/c/c8/Krylov_Grave_Summer.jpg/220px-Krylov_Grave_Summe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420888"/>
            <a:ext cx="3535025" cy="41764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Vcy;&amp;ocy;&amp;rcy;&amp;ocy;&amp;ncy;&amp;acy; &amp;icy; &amp;lcy;&amp;icy;&amp;scy;&amp;icy;&amp;tscy;&amp;acy;. « &amp;Ucy;&amp;zhcy; &amp;scy;&amp;kcy;&amp;ocy;&amp;lcy;&amp;softcy;&amp;kcy;&amp;ocy; &amp;rcy;&amp;acy;&amp;zcy; &amp;tcy;&amp;vcy;&amp;iecy;&amp;rcy;&amp;dcy;&amp;icy;&amp;lcy;&amp;icy; &amp;mcy;&amp;icy;&amp;rcy;&amp;ucy;, &amp;chcy;&amp;tcy;&amp;ocy; &amp;lcy;&amp;iecy;&amp;scy;&amp;tcy;&amp;softcy; &amp;gcy;&amp;ncy;&amp;ucy;&amp;scy;&amp;ncy;&amp;acy;, &amp;vcy;&amp;rcy;&amp;iecy;&amp;dcy;&amp;ncy;&amp;acy;, &amp;dcy;&amp;acy; &amp;tcy;&amp;ocy;&amp;lcy;&amp;softcy;&amp;kcy;&amp;ocy; &amp;vcy;&amp;scy;&amp;iocy; &amp;ncy;&amp;iecy; &amp;vcy;&amp;pcy;&amp;rcy;&amp;ocy;&amp;kcy;, &amp;icy; &amp;vcy; &amp;scy;&amp;iecy;&amp;rcy;&amp;dcy;&amp;tscy;&amp;iecy; &amp;lcy;&amp;softcy;&amp;scy;&amp;tcy;&amp;iecy;&amp;tscy; &amp;vcy;&amp;scy;&amp;iecy;&amp;gcy;&amp;dcy;&amp;acy; &amp;ocy;&amp;tcy;&amp;ycy;&amp;shchcy;&amp;iecy;&amp;tcy; &amp;ucy;&amp;gcy;&amp;ocy;&amp;lcy;&amp;ocy;&amp;kcy;»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6192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« &amp;Tcy;&amp;ycy; &amp;vcy;&amp;scy;&amp;iocy; &amp;pcy;&amp;iecy;&amp;lcy;&amp;acy;? &amp;Ecy;&amp;tcy;&amp;ocy; &amp;dcy;&amp;iecy;&amp;lcy;&amp;ocy;: &amp;tcy;&amp;acy;&amp;kcy; &amp;pcy;&amp;ocy;&amp;dcy;&amp;icy; &amp;zhcy;&amp;iecy;, &amp;pcy;&amp;ocy;&amp;pcy;&amp;lcy;&amp;yacy;&amp;shcy;&amp;icy;!»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6"/>
            <a:ext cx="8208912" cy="59046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« &amp;Mcy;&amp;acy;&amp;rcy;&amp;tcy;&amp;ycy;&amp;shcy;&amp;kcy;&amp;acy; &amp;tcy;&amp;ucy;&amp;tcy; &amp;scy; &amp;dcy;&amp;ocy;&amp;scy;&amp;acy;&amp;dcy;&amp;ycy; &amp;icy; &amp;scy; &amp;pcy;&amp;iecy;&amp;chcy;&amp;acy;&amp;lcy;&amp;icy; &amp;ocy; &amp;kcy;&amp;acy;&amp;mcy;&amp;iecy;&amp;ncy;&amp;softcy; &amp;tcy;&amp;acy;&amp;kcy; &amp;khcy;&amp;vcy;&amp;acy;&amp;tcy;&amp;icy;&amp;lcy;&amp;acy; &amp;icy;&amp;khcy;, &amp;chcy;&amp;tcy;&amp;ocy; &amp;tcy;&amp;ocy;&amp;lcy;&amp;softcy;&amp;kcy;&amp;ocy; &amp;bcy;&amp;rcy;&amp;ycy;&amp;zcy;&amp;gcy;&amp;icy; &amp;zcy;&amp;acy;&amp;scy;&amp;vcy;&amp;iecy;&amp;rcy;&amp;kcy;&amp;acy;&amp;lcy;&amp;icy;»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80920" cy="57606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28</Words>
  <Application>Microsoft Office PowerPoint</Application>
  <PresentationFormat>Экран (4:3)</PresentationFormat>
  <Paragraphs>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по литературному чтению на тему «Басни И. А. Крылова»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рико</dc:creator>
  <cp:lastModifiedBy>рико</cp:lastModifiedBy>
  <cp:revision>3</cp:revision>
  <dcterms:created xsi:type="dcterms:W3CDTF">2013-10-28T18:26:35Z</dcterms:created>
  <dcterms:modified xsi:type="dcterms:W3CDTF">2015-10-14T19:03:50Z</dcterms:modified>
</cp:coreProperties>
</file>