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"/>
            <a:ext cx="8786842" cy="38164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Герои басен   </a:t>
            </a:r>
            <a:endParaRPr lang="ru-RU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и. а. </a:t>
            </a:r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крылова</a:t>
            </a:r>
            <a:endParaRPr lang="ru-RU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 иллюстрациях</a:t>
            </a:r>
          </a:p>
          <a:p>
            <a:pPr algn="ctr"/>
            <a:endParaRPr lang="ru-RU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3504" y="3286124"/>
            <a:ext cx="4000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i="1" dirty="0" smtClean="0">
                <a:solidFill>
                  <a:srgbClr val="FF0000"/>
                </a:solidFill>
              </a:rPr>
              <a:t>Проектную работу подготовила</a:t>
            </a:r>
          </a:p>
          <a:p>
            <a:pPr algn="r"/>
            <a:r>
              <a:rPr lang="ru-RU" sz="2800" i="1" dirty="0" smtClean="0">
                <a:solidFill>
                  <a:srgbClr val="FF0000"/>
                </a:solidFill>
              </a:rPr>
              <a:t> ученица 5 класса</a:t>
            </a:r>
          </a:p>
          <a:p>
            <a:pPr algn="r"/>
            <a:r>
              <a:rPr lang="ru-RU" sz="2800" i="1" dirty="0" err="1" smtClean="0">
                <a:solidFill>
                  <a:srgbClr val="FF0000"/>
                </a:solidFill>
              </a:rPr>
              <a:t>Бойцова</a:t>
            </a:r>
            <a:r>
              <a:rPr lang="ru-RU" sz="2800" i="1" dirty="0" smtClean="0">
                <a:solidFill>
                  <a:srgbClr val="FF0000"/>
                </a:solidFill>
              </a:rPr>
              <a:t> Полина</a:t>
            </a:r>
          </a:p>
          <a:p>
            <a:pPr algn="r"/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857893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ОГКОУ  Шуйский   детский   дом-школа</a:t>
            </a:r>
          </a:p>
          <a:p>
            <a:pPr algn="ctr"/>
            <a:r>
              <a:rPr lang="ru-RU" sz="2400" dirty="0" smtClean="0"/>
              <a:t>Октябрь  2015 год</a:t>
            </a:r>
            <a:endParaRPr lang="ru-RU" sz="2400" dirty="0"/>
          </a:p>
        </p:txBody>
      </p:sp>
      <p:pic>
        <p:nvPicPr>
          <p:cNvPr id="2050" name="Picture 2" descr="http://dis-sch410.ru/pluginfile.php/203/course/section/306/%D0%98.%D0%90.%20%D0%9A%D1%80%D1%8B%D0%BB%D0%BE%D0%B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00306"/>
            <a:ext cx="2705710" cy="32147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SAMSUNG\Desktop\П.Бойцова\Krylov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3786214" cy="50720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5072074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этой иллюстрации мы </a:t>
            </a:r>
            <a:r>
              <a:rPr lang="ru-RU" dirty="0" err="1" smtClean="0"/>
              <a:t>видм</a:t>
            </a:r>
            <a:r>
              <a:rPr lang="ru-RU" dirty="0" smtClean="0"/>
              <a:t> </a:t>
            </a:r>
            <a:r>
              <a:rPr lang="ru-RU" b="1" dirty="0" smtClean="0"/>
              <a:t>хвалящих</a:t>
            </a:r>
            <a:r>
              <a:rPr lang="ru-RU" dirty="0" smtClean="0"/>
              <a:t> друг друга  Кукушку   и  Петуха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785794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Картина нарисована художником Алексеем Михайловичем Лаптевым </a:t>
            </a:r>
          </a:p>
          <a:p>
            <a:pPr algn="ctr"/>
            <a:r>
              <a:rPr lang="ru-RU" dirty="0" smtClean="0"/>
              <a:t> (1905-195гг) </a:t>
            </a:r>
            <a:endParaRPr lang="ru-RU" dirty="0"/>
          </a:p>
        </p:txBody>
      </p:sp>
      <p:pic>
        <p:nvPicPr>
          <p:cNvPr id="15364" name="Picture 4" descr="http://img0.liveinternet.ru/images/attach/c/8/104/792/104792544_Laptev_portr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9639">
            <a:off x="4500562" y="2304381"/>
            <a:ext cx="4000528" cy="3910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slide.ru/images/14/20180/736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5804306" cy="4786322"/>
          </a:xfrm>
          <a:prstGeom prst="rect">
            <a:avLst/>
          </a:prstGeom>
          <a:noFill/>
        </p:spPr>
      </p:pic>
      <p:pic>
        <p:nvPicPr>
          <p:cNvPr id="16388" name="Picture 4" descr="http://www.abmoskva.ru/files/look.php?juina=dicyace/img-1019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500306"/>
            <a:ext cx="3357554" cy="43576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15074" y="285728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/>
              <a:t>На этой иллюстрации мы видим обложку книги   И.А Крылова</a:t>
            </a:r>
            <a:r>
              <a:rPr lang="en-US" b="1" i="1" dirty="0" smtClean="0"/>
              <a:t>   ‘’</a:t>
            </a:r>
            <a:r>
              <a:rPr lang="ru-RU" b="1" i="1" dirty="0" smtClean="0"/>
              <a:t>Кукушка и</a:t>
            </a:r>
            <a:r>
              <a:rPr lang="en-US" b="1" i="1" dirty="0" smtClean="0"/>
              <a:t> </a:t>
            </a:r>
            <a:r>
              <a:rPr lang="ru-RU" b="1" i="1" dirty="0" smtClean="0"/>
              <a:t>Петух</a:t>
            </a:r>
            <a:r>
              <a:rPr lang="en-US" b="1" i="1" dirty="0" smtClean="0"/>
              <a:t>’’</a:t>
            </a:r>
            <a:endParaRPr lang="ru-RU" b="1" i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804248" y="1700808"/>
            <a:ext cx="85725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MSUNG\Desktop\П.Бойцова\3582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19983"/>
            <a:ext cx="7929618" cy="60379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857364"/>
            <a:ext cx="657417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66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POCT3</cp:lastModifiedBy>
  <cp:revision>15</cp:revision>
  <dcterms:created xsi:type="dcterms:W3CDTF">2015-10-12T10:24:06Z</dcterms:created>
  <dcterms:modified xsi:type="dcterms:W3CDTF">2015-10-15T06:41:21Z</dcterms:modified>
</cp:coreProperties>
</file>