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91" d="100"/>
          <a:sy n="91" d="100"/>
        </p:scale>
        <p:origin x="-12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821777"/>
            <a:ext cx="5760640" cy="1214446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ЛОГОПЕДИЧЕСКИЙ АЛЬБОМ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960846" y="4740271"/>
            <a:ext cx="5643602" cy="142876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Студентки 4 курса 1 группы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05144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Клименко Анастасии Александровны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285861"/>
            <a:ext cx="4464496" cy="502346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4316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изолированным звуком: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«тихо, тихо» </a:t>
            </a:r>
            <a:endParaRPr lang="ru-RU" sz="1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слова, в середине, в конце.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цель                овца                палец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цапля              кольцо           колодец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цемент            умница          месяц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цветок            синица            кузнец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закрепления звука «ц»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-матрац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-цапля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са-ца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лиса-овца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-палец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-цепь          со-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колесо-кольцо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-луковица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-огурцы    си-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лисица-цыпленок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Предложения для закрепления звука «ц»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саду растут цветы.     В саду цветет акация.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Курица снесла яйцо.     На улице колодец.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крыльце курица  и цыплята.                      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колодце водица. У кольца нет конца.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для  заучивания, закрепления звука «ц»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Цып-цып цыплятки, есть водица в кадке.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меня боится, тем не дам водицы.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бегут цыплятки Натки.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кадки блюдце. Все они напьются.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Цапля стоя на крылечке объясняет букву «ц»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-подойди цыпленок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Цып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повторяйка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цып-цып-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цып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выучить урок подарю тебе цветок.</a:t>
            </a:r>
          </a:p>
          <a:p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03614" y="1178533"/>
            <a:ext cx="74168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братьев годами равные ростом разные (паль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поля голубого яркий блеск огня большого, не спеша огонь там ходит, землю-матушку обходит, светит весело в оконце, ну конечно, это …(солн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 болоте стоит на одной ноге, ловит лягушек себе (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апля).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Курица волнуется, не пугайте курицу.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 кузнец –молодец, расковался жеребец.</a:t>
            </a:r>
          </a:p>
          <a:p>
            <a:r>
              <a:rPr lang="ru-RU" sz="1400" dirty="0"/>
              <a:t>               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«Ш»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Правильная артикуляция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округлены и слегка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выдвинуты вперед, зубы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сближены, между зубами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щель 2-3 мм, кончик языка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 к передней части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твердого неба, но не касается неба и образует щель; боковые края языка прижаты к верхним коренным зубам, не пропуская по бокам струю выдыхаемого воздуха; небная занавеска поднята; голосовые связки при «ш» разомкнуты.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/Чтобы поставить звук «ш», следует предложить ребенку длительно произносить звук «с» и в это время шпателем, подложенным под передний край языка, поднять его за верхние резцы; при таком положении языка вместо «с» получится звук «ш»/.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-приклей конфетку;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-наказать непослушный язык;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-грибок; -вкусное варенье; -гармошка; -фокус.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изолированным звуком: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«Воздух выходящий из проколотой шины», «лес шумит», «шар лопнул».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звуком в слогах, словах и во фразовой речи.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шу-шу-шу-шу-шу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шо-шо-шо-шо-шо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ше-ше-ше-ше-ше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ша-ша-ша-ша-ша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ши-ши-ши-ши-ши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уш-уш-уш-уш-уш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еш-еш-еш-еш-еш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ош-ош-ош-ош-ош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аш-аш-аш-аш-аш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ши-ши-ши-ши-ши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/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28781" y="1193840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в начале,  середине, в конце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апка             ко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                шала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шуба               подушка             камыш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шляпа             пушка                 ландыш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шайба             кувшин               карандаш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        вишня                  малыш</a:t>
            </a:r>
          </a:p>
          <a:p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закрепления звука «ш»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-шар      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-шалаш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-хорошо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-кошка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шу-шум    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-пушка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ши-шина  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-мишка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ша-ша-ша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мама моет малыша.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шу-шу-шу – я письмо пишу.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 Вовы карандаш.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ишь-ишь-ишь-ты чего шуршишь.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Маша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ней шубка аленька.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Опушка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Маша черноброва.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Маши ложка в каше.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 нашей Маше!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выложила кашу в плошку и накормила кошку.</a:t>
            </a:r>
          </a:p>
          <a:p>
            <a:endParaRPr lang="ru-RU" sz="1400" dirty="0"/>
          </a:p>
          <a:p>
            <a:r>
              <a:rPr lang="ru-RU" sz="1400" dirty="0"/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03614" y="1268760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лопаты ма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ут, ма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ут, речку вскапывают, па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 (весла).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Скачет зверу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ка, не рот, а лову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 попадут в лову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 и комар и му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(лягу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Посадили зерны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выросло солны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(подсолнух).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Пыхтит как пы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наш пухлый ми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любит су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ки, а Соня ватру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палкой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 с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Дифференцировка: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(различия со звуком «с»)</a:t>
            </a:r>
          </a:p>
          <a:p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и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ку.</a:t>
            </a:r>
          </a:p>
          <a:p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айбой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иб.</a:t>
            </a:r>
          </a:p>
          <a:p>
            <a:r>
              <a:rPr lang="ru-RU" sz="1400" dirty="0">
                <a:solidFill>
                  <a:srgbClr val="7030A0"/>
                </a:solidFill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</a:rPr>
              <a:t> 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 «Ж»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ПРАВИЛЬНАЯ АРТИКУЛЯЦИЯ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слегка вытянуты  вперед и округлены; зубы сближены; широкий кончик языка приподнят к альвеолам или к переднему краю твердого неба и образует с ним щель; средняя часть спинки языка опускается, но края языка прижаты к боковым зубам; задняя часть спинки языка поднимается и оттягивается назад; посередине языка идет теплая воздушная струя, которая легко ощущается ладонью руки, поднесенной ко рту; мягкое небо подтянуто, прижато к задней стенке глотки, закрывает проход в носовую полость так, что воздушная струя идет через рот; голосовые связки напряжены, колеблются и дают голос.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/Чтобы поставить звук «ж», следует предложить ребенку длительно произносить звук «з» и в это время шпателем, подложенным под передний край языка, поднять его за верхние резцы; при таком положении языка вместо «з» получится звук «ж»/.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 «Ж»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-«вкусное варенье»; -«покрасим потолок».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над изолированным звуком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«Песенка жука»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звуком в слогах, словах, во фразовой речи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жи-жи-жи-жи-жи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жо-жо-жо-жо-жо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жу-жу-жу-жу-жу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жа-жа-жа-жа-жа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же-же-же-же-же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Звук в начале, в середине, в конце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                        лыжи                      нож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                        кожа                       багаж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жираф                   флажок                   уж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                    ежи                         ёж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жаба                      стужа                      саквояж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закрепления звука ж и его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дифференициация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(различие) со звуком ш.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-жаба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ша-жа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шар-жар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-желуди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шо-жо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мешок-кружок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-жук             ши-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уши-ужи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 предложения для закрепления звуков ш и ж.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шапка             бабушка         жарко           кожа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шуба               дедушка         жалко           лужа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шарф              подушка         журнал         пожар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            катушка         жираф           лужок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Маши новая шапка. Сережа нашел ежика.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 поймала мышку. Женя поймал жука.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пошел в школу. У Жени новые лыжи.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 наших двух чижей, двух ежей и двух ужей. Знают в нашем доме все двенадцать этажей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ежик без дорожек, не бежит ни от кого.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головы до ножек весь в иголках ежик.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взять его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над рекой ле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оба берега дер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(мост).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Иголки ле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али, ле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али, да под стол убе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 (е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ик).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Выпуча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глаза сидит не по 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говорит. Родилась в воде, а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ивет на земле, кто это? (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*Лежебока рыжий кот отлежал себе живот.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Жук упал и встать не может, ждет он кто ему поможет.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 ты зимушка-зима, белоснежная пришла.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Бедный ежик ежится, все ему не можется.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Посинела кожица и скривилась рожица.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 его тревожится: «Вот забот умножится-бедный ежик ежится.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28781" y="1178533"/>
            <a:ext cx="74168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«Ч</a:t>
            </a:r>
            <a:r>
              <a:rPr lang="ru-RU" sz="1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 округлены и слегка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выдвинуты вперед. Зубы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смыкаются. Кончик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 вместе  со спинкой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 смычку с верхними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зубами. Посередине языка идет короткая воздушная струя, которая ощущается ладонью руки, как толчок воздуха. Мягкое небо поднято. Голосовые связки не напряжены, раздвинуты, голос не образуется. Средняя часть спинки языка поднята к небу.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/Чтобы научить ребенка правильно произносить звук «ч», нужно предложить ему несколько раз подряд повторять слог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в это время, подложив шпатель или плоскую ручку чайной ложки под передний край языка, поднять его за верхние резцы и слегка выдвинуть губы вперед. при таком положении языка и губ вместо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послышится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»/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 «Ч»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-песенка поезда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-«послушаем тишину-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чи-чи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 звук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«Кузнечик» , «поезд».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«ч» в слогах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ча-ча-ча-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ач-ач-ач-ач-ач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чё-чё-чё-чё-чё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ёч-ёч-ёч-ёч-ёч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Чу-чу-чу-чу-чу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уч-уч-уч-уч-уч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че-че-че-че-че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еч-еч-еч-еч-еч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чи-чи-чи-чи-чи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ич-ич-ич-ич-ич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«ч» в словах в  начале, середине , конце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                     бочка                    сыч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чулок                 дочка                    мяч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чалма                 печка                    луч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чайник               птичка                  калач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чеснок               бабочка                 плач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ча-ча-ча-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захотелось калача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-стоит тесто на печи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чи-чи-чи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вкусны были калачи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Коробок со спичками, спичками сестричками.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спичек огонек, пустился наутек.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Подогрела чайка чайник, пригласила восемь чаек: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-Приходите все на чай!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_Сколько чаек отвечай?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пых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пых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пых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сту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сту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сту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ле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у, ле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опоздать я не хо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(поезд)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 у Гало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ки, нито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на пало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ке. Пало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в руке, а нито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в реке (удо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79712" y="2071678"/>
            <a:ext cx="640871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ребенка: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</a:t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детей к обучению грамоте в детском саду предусматривает работу по нескольким направлениям: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1.Воспитание звуковой культуры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2.Развитие словаря 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3.Формирование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грамматического строя речи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4.Развитие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речи (диалогической 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монологической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5.Формирование элементарного осознания явлений языка и речи.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задачи решаются в увлекательной для детей форме, в играх и занимательных заданиях.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</a:p>
          <a:p>
            <a:pPr algn="ctr"/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елочки, у елочки качаются иголочки.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Черепаха не скучая, час сидит за чашкой чая.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Ручеек, ручеек, дай водички на чаек.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чаек горячий будем пить на даче.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Пить с печеньем, с калачами.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пирог испечем!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сверкая под лучами, засмеялся ручеек,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прыгнул с камня в чайник-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 водички на чаек!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24744"/>
            <a:ext cx="7416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 «Щ»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АРТИКУЛЯЦИЯ: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выдвинуты вперед,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зубы видны, сближены.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кончик языка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 к альвеолам 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 щель. Посередине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языка идет воздушная струя, ощущаемая ладонью руки. Голосовые связки не напряжены, раздвинуты, голос не образуется. Средняя часть спинки языка поднята к небу.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 «Щ»: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«наказать» непослушный язык;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приклей конфетку;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язык широким;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грибок, кто дальше загонит мяч.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 звук: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«змеи шипят»;   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«масло на горячей сковороде».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«Щ» в слогах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Ща-ща-ща-ща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ащ-ащ-ащ-ащ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Ще-ще-ще-ще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ещ-ещ-ещ-ещ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Щу-щу-щу-щу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ущ-ущ-ущ-ущ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Щи-щи-щи-щи               </a:t>
            </a:r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ищ-ищ-ищ-ищ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«щ» в словах в  начале, середине , конце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щука               вещи                    лещ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щёки               клещи                  клещ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щенок             ящик                    плащ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щавель           хищник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щегол             площадь               плющ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щипы             овощи                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щеколда         удилище            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 свою удочку ищу;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 мечтаю о леще;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Ящ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ящ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ящ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 крючок попался лещ;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Щи-щи-щи-а еще варили щи.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Плавниками трепеща,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зубаста, да тоща,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Пищи на обед ища,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щука вокруг леща!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 штука!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Щеткой чищу я щенка,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Щекочу ему бока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97435" y="1052736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Глазищи, усищи,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Хвостищи, когтищи,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моется всех чище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это (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кот-котище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длинноногий!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большущий,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от тучи до земли.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идет он пуще, пуще,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скорей грибы росли!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(Дождик)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Щёткой чищу я щенка,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Щекочу ему бока.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 : (щ-ч)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вам быстро перечислю,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каждой щеткой чищу.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щеткой чищу зубы,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щеткой – башмаки,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щеткой чищу брюки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три щетки мне нужны.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«Л»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Губы- раскрыты,  занимают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нейтральное положение.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Зубы- разомкнуты. Язык –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кончик поднимается 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упирается  в верхние резцы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их десны, передняя 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части спинки языка опущены и боковые края. Кончик языка и задняя часть спинки подняты,  передняя, и средняя части языка спинки опущены. Мягкое небо поднято, прижато к задней стенке глотки и закрывает проход в носовую полость. Голосовые связки –напряжены, сближены, дают голос вибрируя.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Артикуляционная  гимнастика: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в улыбку, трубочку;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кончик языка вверх-«чистим зубы»;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облизывание верхней губы;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лакание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 звук: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«пароход»;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«самолет гудит».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«Л» в слогах: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Ла-ла-ла-ла                     ал-ал-ал-ал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ло-ло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ол-ол-ол-ол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лу-лу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ул-ул-ул-ул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Лы-лы-лы-лы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ыл-ыл-ыл-ыл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Ли-ли-ли-ли                    ил-ил-ил-ил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Лю-лю-лю-лю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юл-юл-юл-юл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Лё-лё-лё-лё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ёл-ёл-ёл-ёл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Ля-ля-ля-ля                      ял-ял-ял-ял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«л» в словах в  начале, середине , конце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ампа                     мо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                     ме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Ладонь                   колобок                    канал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Лопата                   полотенце                 пол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                 палатка                     кол</a:t>
            </a:r>
          </a:p>
          <a:p>
            <a:r>
              <a:rPr lang="ru-RU" sz="1400" b="1" u="sng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Ла-ла, ла-ла, ла-ла-ла,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Мила в лодочке плыла.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ло-ло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ло-ло-ло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Светит солнышко тепло.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лу-лу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лу-лу-лу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 Милочка теплу.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Ли-ли, ли-ли, ли-ли-ли,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Милочки слышны.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Клава в лодочке сидела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Милой песни пела.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Лена искала булавку,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булавка упала под лавку.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лавку залезть было лень,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Искала булавочку весь день.</a:t>
            </a:r>
          </a:p>
          <a:p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иголки и булавки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Выползают из-под лавки.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они глядят,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Молока они хотят (ежик)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Лежало одеяло мягкое, белое.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напекло одеяло утекло (снег)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ели-ели-ели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Сладости у ели.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еле-еле у ели доели.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Дифференцировка: (м-л)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Мышка весело жила,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пуху в углу спала.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 мышка хлеб и сало.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все мышке было мало.   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«Р»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ПРАВИЛЬНАЯ АРТИКУЛЯЦИЯ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полураскрыты или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занимают положение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для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произношения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предшествующего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звука, зубы разомкнуты, язык широкий. Кончик языка поднят вверх к альвеолам, напряжен, спинка языка приподнята, боковые края языка плотно прилегают  к верхним коренным зубам, мягкое небо поднято, прижато к задней стенке глотки и закрывает проход в носовую полость.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 «Р»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Артикуляционная гимнастика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чьи зубы чище?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*моляр.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*кто дальше загонит мяч?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*пощекотать кончик языка.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*индюк.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 звук: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подражание тигра (р-р-р);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песенка трактора (р-р-р)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звуком в словах, слогах, слогах, во фразовой речи: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Звук «р» в слогах: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ра-ра-ра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ар-ар-ар-ар-ар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Ре-ре-ре-ре-ре                ер-ер-ер-ер-ер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Ро-ро-ро-ро-ро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ор-ор-ор-ор-ор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Ря-ря-ря-ря-ря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яр-яр-яр-яр-яр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Рю-рю-рю-рю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юр-юр-юр-юр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Ру-ру-ру-ру-ру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ур-ур-ур-ур-ур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Ри-ри-ри-ри-ри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ир-ир-ир-ир-ир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в начале, в середине, в конце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           барабан             забор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Ракета          баран                 катер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Рота             боровик             сахар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Радуга          конура              ковер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            горох                 комар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Рукав           сарафан             мотор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              коробка              помидор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–начинается игра;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 мальчика шары;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Ро-ро-ро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нас новое ведро;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Ре-ре-ре- стоит дом на горе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Барабанщик сильно занят,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Барабанщик барабанит,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прогулку нам пора.</a:t>
            </a:r>
          </a:p>
          <a:p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деревне на дворе просыпаюсь на заре.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Ку-ка-ре-ку, я кричу, разбудить ребят хочу (петух).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Деревянная река, деревянный катерок,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под катером струится деревянный дымок (рубанок).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Скороговорка: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про покупку,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какие про покупки?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покупки, про покупки,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покупки мои.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Дифференцировка: (т-б)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Труба трубит, труба поет,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 по улице народ.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Трубит трубач в трубу не зря.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праздник октября.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3133582" cy="346762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620688"/>
            <a:ext cx="745577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НАД ПРАВИЛЬНЫМ    </a:t>
            </a: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ЗВУКОПРОИЗНОШЕНИЕМ  ЗВУКА « С </a:t>
            </a: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 ЗВУКА «С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Губы в легкой улыбке, зубы сближены, между зубами щель 1-2 мм.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Кончик языка упирается в нижние резцы, спинка языка опущена и посредине желобок для воздуха. Боковые края языка плотно прилегают к верхним коренным зубам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 « С »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гимнастика: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в улыбку, в трубочку;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почистим зубы;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дыхание-пропеллер;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песенка водички или дует ветерок.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изолированным звуком: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Песенка «водичка» или «дует ветерок».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звуком  в слогах, в словах и во фразовой речи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ас- ас- ас- ас- ас                су-су- су-су-су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са-са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са-са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ос- ос- ос- ос- ос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ус-ус-ус-ус-ус                 со-со-со-со-со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сы-сы-сы-сы-сы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ыс-ыс-ыс-ыс-ыс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место  звука в трех позициях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слова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середине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                         кресло                 пылесос                 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                          лист                    кактус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Сапог                       листопад            нарцисс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«Г»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Губы находятся в положении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следующего за «г» гласного.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резцами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следующего за «г» 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гласного.при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произношении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«г» в сочетании с гласными: 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а,о,у,ы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(Г твердое) кончик языка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опущен и отодвинут от нижних резцов. Задняя часть спинки языка смыкается с мягким небом. При сочетании «г» с: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я,е,ё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ю,и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(г мягкий). Кончик языка опущен и касается основания нижних резцов, спинка языка касается твердого неба. Мягкое небо поднято и прижато к задней спинке глотки, т.е. проход в носовую полость закрыт, воздушная струя идет через рот. Голосовые связки напряжены, сближены и колеблются, в результате чего образуется голос. «Г» отличается от «к» подъемом средней части спинки языка.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ЗВУКОМ «Г»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-вкусное варенье;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-поцелуем кончик языка;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-маляр.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 звук: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механической помощью от д (да-да-да).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«Греем руки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«г» в начале слова, середине, в конце: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Газета                      юнга           в конце слов звук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                          уголь           «г» оглушается и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                   шпагат          произносится как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                     тайга             «к» или «х».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                       рога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Гусеница               чугун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Га-га-га –мне хотелось пирога;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пышны были пироги;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Ог-ог-ог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испекла мама пирог.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дворе щенок бежал,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конюшне конь заржал.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сердился: «Ты чего, спать мешаешь иго-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Гав, гав на заре,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Гав, гав на дворе.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сказал гусак, и сказал вот так: «Вы знаете, вы так сильно лаете, вы так страшно лаете, что просто всем мешаете!».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щенок все лает: «Гав, да гав».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Галя гонит гусей на луга.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Инга читала газету  в вагоне,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Инга купила ее на перроне.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Гога купил в магазине гантели и штангу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«Х»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находятся в положении следующего гласного. Расстояние между резцами зависит от следующего гласного за «х». При произношении «х» в сочетании: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а,о,у,ы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(«х» твердый) кончик языка опущен и слегка отодвинут от нижних резцов, задняя часть спинки языка сближается с мягким небом, оставляет щель, через которую проходит выдыхаемая струя воздуха. Мягкое небо поднято и прижато к задней стенке глотки, т.е. проход в носовую полость закрыт, воздух-струя идет через рот. Голосовые связки не напряжены, раздвинуты, голос не образуется.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наказать непослушный язык;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горку;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подражанию от –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хя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«Греем руки»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слогах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Ха-хо-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хы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хя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хё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-хи-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Ах-ох-ух-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ях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ёх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-их-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«х» в начале слова,  в середине, в конце: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Хомяк                слониха                     орех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Халат                 облепиха                   лопух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Хомут                ухо                             пастух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Хвоя                  моховик                  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петух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Ох-ох-ох- вдруг посыпался горох;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Ах-ах-ах- охватил тут меня страх;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Ух-ух-ух- какой же я лопух.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по лесу хорек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Шустрый маленький зверек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(С. Маршак)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Харитон, несет охапку хвороста,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собаки мохнатый хвост.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Петух и хохлатка ходили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лопухами.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дома росли лопухи,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магазине мама купила духи.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Дифференицировка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к-х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Крошка сын к отцу пришел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спросила кроха: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-Что такое хорошо и что такое плохо.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548680"/>
            <a:ext cx="7200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                 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ПРОИЗНОШЕНИЕМ ЗВУКА «К»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находятся в положении следующего гласного. Расстояние между резцами зависит от следующего гласного. При произношении «к» в сочетании с гласными: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а,о.у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ы («к» твердый) кончик языка опушен и отодвинут от нижних резцов, задняя часть спинки языка смыкается с мягким небом. При сочетании «к» с гласными: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я,ё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е, ю, и «к» мягкий, кончик языка опущен и касается основания нижних резцов, а спинка языка – твердой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Мягкое небо поднято, прижато к задней стенке  глотки, закрывает проход в носовую полость, воздушная  струя идет через рот. Голосовые связки не напряжены, раздвинуты, голос не образуется. Губы растягиваются в легкой улыбке и открывают зубы, кончик языка подвигается ближе к нижним зубам, не касаясь его. Передняя часть спинки языка опущена, средняя часть приближается к твердому небу и весь язык подвигается вперед, производя смычку с твердым небом.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Артикуляционная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-«кто сильнее»;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-«сделаем горку».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Изолированный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механической помощью –та-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кя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«греем руки».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слогах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Ка-ко-ку-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ки-кя-кё-кю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ук-ык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-як-</a:t>
            </a:r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ёк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юк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«к» в начале слова,  в середине, в конце: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Колесо                 юбка             клубок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Конь                    маки              паук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              букет             веник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Кукушка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-Ку-ку!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-Сколько лет нам кукушка жить?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-Ку-ку! Ку-ку!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-Мало, кукушка, мало!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-Ку-ку! Ку-ку!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-Мало, кукушка, мало!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-Куковала я вам, куковала, да устала.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Ка-ка-ка- наша речка глубока.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Ку-ку-ку-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янесу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муку.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Ке-ке-ке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видно дом в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Ко-ко-ко- нашей Маше нелегко.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Пляшет крошка,  а всего одна ножка (волчок)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брюшко, четыре ушка (подушка)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Ныряла, ныряла, да хвост потеряла (иголка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07924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" descr="/storage/emulated/0/.polaris_temp/fImage66287719952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7488832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/storage/emulated/0/.polaris_temp/fImage69347727159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6752"/>
            <a:ext cx="7344816" cy="5112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/storage/emulated/0/.polaris_temp/fImage67163736287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41408"/>
            <a:ext cx="7272808" cy="5095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/storage/emulated/0/.polaris_temp/fImage72288742772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106" y="1178533"/>
            <a:ext cx="7344817" cy="49867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64595" cy="272732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1124744"/>
            <a:ext cx="7200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 нам идет лиса.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Су-су-су- было холодно в лису.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Ас-ас-ас – у нас свет погас.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Со-со-со- у Вовы колесо.</a:t>
            </a:r>
          </a:p>
          <a:p>
            <a:pPr lvl="0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Ос-ос-ос- на поляне много ос.</a:t>
            </a:r>
          </a:p>
          <a:p>
            <a:pPr lvl="0"/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Усь-усь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усь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 лугу пасётся гусь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>
              <a:spcAft>
                <a:spcPts val="0"/>
              </a:spcAft>
            </a:pP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Дифференцировка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          ***</a:t>
            </a:r>
            <a:endParaRPr lang="ru-RU" sz="1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Сел на ветку </a:t>
            </a:r>
            <a:r>
              <a:rPr lang="ru-RU" sz="1400" dirty="0" err="1">
                <a:solidFill>
                  <a:srgbClr val="7030A0"/>
                </a:solidFill>
                <a:latin typeface="Times New Roman"/>
                <a:ea typeface="Times New Roman"/>
              </a:rPr>
              <a:t>снегирек</a:t>
            </a: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,</a:t>
            </a:r>
          </a:p>
          <a:p>
            <a:pPr marL="228600"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Брызнул дождик- он промок</a:t>
            </a:r>
          </a:p>
          <a:p>
            <a:pPr marL="228600"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Ветерок, подуй слегка,</a:t>
            </a:r>
          </a:p>
          <a:p>
            <a:pPr marL="228600"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Обсуши нам </a:t>
            </a:r>
            <a:r>
              <a:rPr lang="ru-RU" sz="1400" dirty="0" err="1">
                <a:solidFill>
                  <a:srgbClr val="7030A0"/>
                </a:solidFill>
                <a:latin typeface="Times New Roman"/>
                <a:ea typeface="Times New Roman"/>
              </a:rPr>
              <a:t>снегирька</a:t>
            </a: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.</a:t>
            </a: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                  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Стихи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               ***</a:t>
            </a: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Соня, погляди в окно</a:t>
            </a: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Сколько снегу нанесло!</a:t>
            </a: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И в лесу, и в саду,</a:t>
            </a: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Сосны, ели-все в снегу.</a:t>
            </a:r>
          </a:p>
          <a:p>
            <a:pPr marL="228600">
              <a:spcAft>
                <a:spcPts val="0"/>
              </a:spcAft>
            </a:pP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*** С </a:t>
            </a: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ветки в речку упадет  и не тонет, а плывет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(лист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).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*** Рыжая  </a:t>
            </a: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с пушистым хвостом, живет в лесу под кустом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(лиса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)                          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*** Растёт </a:t>
            </a: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она вниз головою, не летом растет, а зимою, на солнце ее припечет-заплачет она и умрет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(сосулька).</a:t>
            </a:r>
          </a:p>
          <a:p>
            <a:pPr marL="228600">
              <a:spcAft>
                <a:spcPts val="0"/>
              </a:spcAft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 </a:t>
            </a:r>
          </a:p>
          <a:p>
            <a:pPr marL="228600"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/>
                <a:ea typeface="Times New Roman"/>
              </a:rPr>
              <a:t> </a:t>
            </a:r>
          </a:p>
          <a:p>
            <a:pPr lvl="0"/>
            <a:endParaRPr lang="ru-RU" sz="1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/storage/emulated/0/.polaris_temp/fImage74573751178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66" y="1137321"/>
            <a:ext cx="7056784" cy="50279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/storage/emulated/0/.polaris_temp/fImage74275777032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77" y="1052736"/>
            <a:ext cx="7488833" cy="51125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7" descr="/storage/emulated/0/.polaris_temp/fImage65667781007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51299"/>
            <a:ext cx="7416824" cy="50347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/storage/emulated/0/.polaris_temp/fImage7702079607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52" y="1302321"/>
            <a:ext cx="6840761" cy="4937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9" descr="/storage/emulated/0/.polaris_temp/fImage67670806027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02" y="1298171"/>
            <a:ext cx="7416824" cy="4894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629526" cy="29098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1340768"/>
            <a:ext cx="7272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Сшила Саша Сашеньке шапку.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осы не усы, а усики.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Коси коса пока роса.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 Сеня сено в сени.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Сени и Сани в сетях сом с усами.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маленькой Сони, сани едут сами.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сидим на лесенке и поем мы песенки.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96752"/>
            <a:ext cx="741682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 З 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 ЗВУКА « З»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в легкой улыбке,  зубы сближены,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зубами щель 1-2 мм, кончик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 упирается в нижние резцы,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часть спинки языка чуть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поднята и посредине желобок для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воздуха, боковые края языка плотно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прилегают к верхним коренным зубам.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ЭТАПЫ РАБОТЫ НАД   ЗВУКОМ « З»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Атрикуляционная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-губы в улыбку, в трубочку;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-загнать мяч в ворота;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-сделать язык широкий;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-наказать непослушный язык;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-почистим зубы.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изолированным звуком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-«Песенка пилы»;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-«Песенка бормашины»;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-«Песенка комара».</a:t>
            </a:r>
          </a:p>
          <a:p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85493" y="1166622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звуком  в слогах, в словах и во фразовой речи.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За-за-за-за-за                         </a:t>
            </a:r>
            <a:r>
              <a:rPr lang="ru-RU" sz="1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зо-зо-зо-зо-зо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Зу-зу-зу-зу-зу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зы-зы-зы-зы-зы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Уз-уз-уз-уз-уз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ыз-ыз-ыз-ыз-ыз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Аз-аз-аз-аз-аз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в начале слова,  в середине, в конце.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Зубы                    ваза               воз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Зонт                     гнездо           обоз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Замок                  изба              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звуком «з» в конце не используются, так как он в этой позиции оглушается и звучит как «с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зеленом, зеленом, зеленом лесу,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листок, как флажок я несу.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шишка над елкой молчит,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музыка  где-то звучит.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кузнечик в зеленой стране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зеленую песенку мне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береза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в лесу.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Зоя под березой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Поймала стрекозу.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4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1178533"/>
            <a:ext cx="74168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земле ползет, а к себе не подпускает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(змея).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Ползун ползет иголки везет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(ежик).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–звезда, весной-вода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(снежинка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400" b="1" u="sng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За-за-за-уходи домой коза.</a:t>
            </a: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-моем Костю мы в тазу.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Зой-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зой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зой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мы идем с козой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Дифференцировка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береза стоит в лесу.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Зоя под березой поймала стрекозу.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***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Захрустела льдинка, а под ней вода.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Падает снежинка- легкая звезда.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 ней вторая, третья- без конца…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видать сарая.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видать крыльца.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маленькой Зины бузина в корзине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елки злые волки, злые волки возле елки.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34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2413502" cy="26707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03614" y="1178533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ПРАВИЛЬНЫМ ЗВУКОПРОИЗНОШЕНИЕМ ЗВУКА «Ц</a:t>
            </a:r>
            <a:r>
              <a:rPr lang="ru-RU" sz="1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АРТИКУЛЯЦИЯ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 в улыбке, губы сближены,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зубами щель 1-2 мм.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Кончик языка упирается в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нижние резцы, появляется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смычка перед щелью, спинка 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 опущена для воздуха, боковые края языка плотно прилегают к верхним коренным зубам.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научить ребенка правильно произносить звук «ч», нужно предложить ему несколько раз подряд повторять слог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в это время, подложив шпатель или плоскую ручку чайной ложки под передний край языка, поднять его за верхние резцы и слегка выдвинуть губы вперед. При таком  положении языка и губ вместо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послышится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вместо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оть-оч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вместо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уть-уч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т.д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ЭТАПЫ РАБОТЫ НАД ЗВУКОМ</a:t>
            </a:r>
          </a:p>
          <a:p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губы в улыбку, в трубочку;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-загнать мяч в ворота;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-сделать язык широким;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-наказать непослушный язык;</a:t>
            </a:r>
          </a:p>
          <a:p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-почистим зубы.</a:t>
            </a:r>
          </a:p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звуком  в слогах, в словах и во фразовой речи.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цо-цо-цо-цо-цо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цу-цу-цу-цу-цу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цы-цы-цы-цы-цы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ца-ца-ца-ца-ца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це-це-це-це-це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ци-ци-ци-ци-ци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оц-оц-оц-оц-оц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ыц-ыц-ыц-ыц-ыц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3331</Words>
  <Application>Microsoft Office PowerPoint</Application>
  <PresentationFormat>Экран (4:3)</PresentationFormat>
  <Paragraphs>725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ЛОГОПЕДИЧЕСКИЙ АЛЬБОМ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X</cp:lastModifiedBy>
  <cp:revision>19</cp:revision>
  <dcterms:created xsi:type="dcterms:W3CDTF">2012-05-18T13:41:25Z</dcterms:created>
  <dcterms:modified xsi:type="dcterms:W3CDTF">2015-10-14T21:06:40Z</dcterms:modified>
</cp:coreProperties>
</file>