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8" r:id="rId3"/>
    <p:sldId id="269" r:id="rId4"/>
    <p:sldId id="270" r:id="rId5"/>
    <p:sldId id="271" r:id="rId6"/>
    <p:sldId id="272" r:id="rId7"/>
    <p:sldId id="273" r:id="rId8"/>
    <p:sldId id="275" r:id="rId9"/>
    <p:sldId id="276" r:id="rId10"/>
    <p:sldId id="258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gi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15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4.jpeg"/><Relationship Id="rId5" Type="http://schemas.openxmlformats.org/officeDocument/2006/relationships/image" Target="../media/image7.jpeg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24warez.ru/uploads/posts/thumbs/1338907389_wallpapers-by-famdoc-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0831" y="0"/>
            <a:ext cx="9123169" cy="6858000"/>
          </a:xfrm>
          <a:prstGeom prst="rect">
            <a:avLst/>
          </a:prstGeom>
          <a:noFill/>
        </p:spPr>
      </p:pic>
      <p:sp>
        <p:nvSpPr>
          <p:cNvPr id="3" name="WordArt 5"/>
          <p:cNvSpPr>
            <a:spLocks noChangeArrowheads="1" noChangeShapeType="1" noTextEdit="1"/>
          </p:cNvSpPr>
          <p:nvPr/>
        </p:nvSpPr>
        <p:spPr bwMode="auto">
          <a:xfrm rot="21005159">
            <a:off x="2195736" y="3212976"/>
            <a:ext cx="1987378" cy="52504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 smtClean="0">
                <a:ln w="38100">
                  <a:pattFill prst="smConfetti">
                    <a:fgClr>
                      <a:schemeClr val="tx1"/>
                    </a:fgClr>
                    <a:bgClr>
                      <a:srgbClr val="FFFFFF"/>
                    </a:bgClr>
                  </a:pattFill>
                  <a:round/>
                  <a:headEnd/>
                  <a:tailEnd/>
                </a:ln>
                <a:solidFill>
                  <a:srgbClr val="C00000"/>
                </a:soli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Comic Sans MS" pitchFamily="66" charset="0"/>
              </a:rPr>
              <a:t>Притча</a:t>
            </a:r>
            <a:endParaRPr lang="ru-RU" sz="3600" b="1" kern="10" dirty="0">
              <a:ln w="38100">
                <a:pattFill prst="smConfetti">
                  <a:fgClr>
                    <a:schemeClr val="tx1"/>
                  </a:fgClr>
                  <a:bgClr>
                    <a:srgbClr val="FFFFFF"/>
                  </a:bgClr>
                </a:pattFill>
                <a:round/>
                <a:headEnd/>
                <a:tailEnd/>
              </a:ln>
              <a:solidFill>
                <a:srgbClr val="C00000"/>
              </a:solidFill>
              <a:effectLst>
                <a:outerShdw dist="35921" dir="2700000" algn="ctr" rotWithShape="0">
                  <a:srgbClr val="C0C0C0">
                    <a:alpha val="80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4" name="WordArt 5"/>
          <p:cNvSpPr>
            <a:spLocks noChangeArrowheads="1" noChangeShapeType="1" noTextEdit="1"/>
          </p:cNvSpPr>
          <p:nvPr/>
        </p:nvSpPr>
        <p:spPr bwMode="auto">
          <a:xfrm>
            <a:off x="3347864" y="188640"/>
            <a:ext cx="1728192" cy="64807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 smtClean="0">
                <a:ln w="38100">
                  <a:pattFill prst="smConfetti">
                    <a:fgClr>
                      <a:schemeClr val="tx1"/>
                    </a:fgClr>
                    <a:bgClr>
                      <a:srgbClr val="FFFFFF"/>
                    </a:bgClr>
                  </a:pattFill>
                  <a:round/>
                  <a:headEnd/>
                  <a:tailEnd/>
                </a:ln>
                <a:solidFill>
                  <a:srgbClr val="C00000"/>
                </a:soli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Уроки</a:t>
            </a:r>
            <a:endParaRPr lang="ru-RU" sz="3600" kern="10" dirty="0">
              <a:ln w="38100">
                <a:pattFill prst="smConfetti">
                  <a:fgClr>
                    <a:schemeClr val="tx1"/>
                  </a:fgClr>
                  <a:bgClr>
                    <a:srgbClr val="FFFFFF"/>
                  </a:bgClr>
                </a:pattFill>
                <a:round/>
                <a:headEnd/>
                <a:tailEnd/>
              </a:ln>
              <a:solidFill>
                <a:srgbClr val="C00000"/>
              </a:solidFill>
              <a:effectLst>
                <a:outerShdw dist="35921" dir="2700000" algn="ctr" rotWithShape="0">
                  <a:srgbClr val="C0C0C0">
                    <a:alpha val="80000"/>
                  </a:srgbClr>
                </a:outerShdw>
              </a:effectLst>
              <a:latin typeface="Impact"/>
            </a:endParaRPr>
          </a:p>
        </p:txBody>
      </p:sp>
      <p:sp>
        <p:nvSpPr>
          <p:cNvPr id="5" name="WordArt 5"/>
          <p:cNvSpPr>
            <a:spLocks noChangeArrowheads="1" noChangeShapeType="1" noTextEdit="1"/>
          </p:cNvSpPr>
          <p:nvPr/>
        </p:nvSpPr>
        <p:spPr bwMode="auto">
          <a:xfrm>
            <a:off x="4644008" y="908720"/>
            <a:ext cx="4248472" cy="50405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 smtClean="0">
                <a:ln w="38100">
                  <a:pattFill prst="smConfetti">
                    <a:fgClr>
                      <a:schemeClr val="tx1"/>
                    </a:fgClr>
                    <a:bgClr>
                      <a:srgbClr val="FFFFFF"/>
                    </a:bgClr>
                  </a:pattFill>
                  <a:round/>
                  <a:headEnd/>
                  <a:tailEnd/>
                </a:ln>
                <a:solidFill>
                  <a:srgbClr val="C00000"/>
                </a:soli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нравственности</a:t>
            </a:r>
            <a:endParaRPr lang="ru-RU" sz="3600" kern="10" dirty="0">
              <a:ln w="38100">
                <a:pattFill prst="smConfetti">
                  <a:fgClr>
                    <a:schemeClr val="tx1"/>
                  </a:fgClr>
                  <a:bgClr>
                    <a:srgbClr val="FFFFFF"/>
                  </a:bgClr>
                </a:pattFill>
                <a:round/>
                <a:headEnd/>
                <a:tailEnd/>
              </a:ln>
              <a:solidFill>
                <a:srgbClr val="C00000"/>
              </a:solidFill>
              <a:effectLst>
                <a:outerShdw dist="35921" dir="2700000" algn="ctr" rotWithShape="0">
                  <a:srgbClr val="C0C0C0">
                    <a:alpha val="80000"/>
                  </a:srgbClr>
                </a:outerShdw>
              </a:effectLst>
              <a:latin typeface="Impact"/>
            </a:endParaRPr>
          </a:p>
        </p:txBody>
      </p:sp>
      <p:sp>
        <p:nvSpPr>
          <p:cNvPr id="6" name="WordArt 5"/>
          <p:cNvSpPr>
            <a:spLocks noChangeArrowheads="1" noChangeShapeType="1" noTextEdit="1"/>
          </p:cNvSpPr>
          <p:nvPr/>
        </p:nvSpPr>
        <p:spPr bwMode="auto">
          <a:xfrm rot="21039255">
            <a:off x="2149358" y="4016263"/>
            <a:ext cx="2916214" cy="144086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 smtClean="0">
                <a:ln w="38100">
                  <a:pattFill prst="smConfetti">
                    <a:fgClr>
                      <a:schemeClr val="tx1"/>
                    </a:fgClr>
                    <a:bgClr>
                      <a:srgbClr val="FFFFFF"/>
                    </a:bgClr>
                  </a:pattFill>
                  <a:round/>
                  <a:headEnd/>
                  <a:tailEnd/>
                </a:ln>
                <a:solidFill>
                  <a:srgbClr val="C00000"/>
                </a:soli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 pitchFamily="34" charset="0"/>
              </a:rPr>
              <a:t>Мальчик</a:t>
            </a:r>
          </a:p>
          <a:p>
            <a:pPr algn="ctr"/>
            <a:r>
              <a:rPr lang="ru-RU" sz="3600" kern="10" dirty="0" smtClean="0">
                <a:ln w="38100">
                  <a:pattFill prst="smConfetti">
                    <a:fgClr>
                      <a:schemeClr val="tx1"/>
                    </a:fgClr>
                    <a:bgClr>
                      <a:srgbClr val="FFFFFF"/>
                    </a:bgClr>
                  </a:pattFill>
                  <a:round/>
                  <a:headEnd/>
                  <a:tailEnd/>
                </a:ln>
                <a:solidFill>
                  <a:srgbClr val="C00000"/>
                </a:soli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 pitchFamily="34" charset="0"/>
              </a:rPr>
              <a:t>И</a:t>
            </a:r>
          </a:p>
          <a:p>
            <a:pPr algn="ctr"/>
            <a:r>
              <a:rPr lang="ru-RU" sz="3600" kern="10" dirty="0" smtClean="0">
                <a:ln w="38100">
                  <a:pattFill prst="smConfetti">
                    <a:fgClr>
                      <a:schemeClr val="tx1"/>
                    </a:fgClr>
                    <a:bgClr>
                      <a:srgbClr val="FFFFFF"/>
                    </a:bgClr>
                  </a:pattFill>
                  <a:round/>
                  <a:headEnd/>
                  <a:tailEnd/>
                </a:ln>
                <a:solidFill>
                  <a:srgbClr val="C00000"/>
                </a:soli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 pitchFamily="34" charset="0"/>
              </a:rPr>
              <a:t>морская звезда</a:t>
            </a:r>
            <a:endParaRPr lang="ru-RU" sz="3600" kern="10" dirty="0">
              <a:ln w="38100">
                <a:pattFill prst="smConfetti">
                  <a:fgClr>
                    <a:schemeClr val="tx1"/>
                  </a:fgClr>
                  <a:bgClr>
                    <a:srgbClr val="FFFFFF"/>
                  </a:bgClr>
                </a:pattFill>
                <a:round/>
                <a:headEnd/>
                <a:tailEnd/>
              </a:ln>
              <a:solidFill>
                <a:srgbClr val="C00000"/>
              </a:solidFill>
              <a:effectLst>
                <a:outerShdw dist="35921" dir="2700000" algn="ctr" rotWithShape="0">
                  <a:srgbClr val="C0C0C0">
                    <a:alpha val="80000"/>
                  </a:srgbClr>
                </a:outerShdw>
              </a:effectLst>
              <a:latin typeface="Impact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3399FF"/>
            </a:gs>
            <a:gs pos="16000">
              <a:srgbClr val="00CCCC"/>
            </a:gs>
            <a:gs pos="47000">
              <a:srgbClr val="9999FF"/>
            </a:gs>
            <a:gs pos="60001">
              <a:srgbClr val="2E6792"/>
            </a:gs>
            <a:gs pos="71001">
              <a:srgbClr val="3333CC"/>
            </a:gs>
            <a:gs pos="81000">
              <a:srgbClr val="1170FF"/>
            </a:gs>
            <a:gs pos="100000">
              <a:srgbClr val="006699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http://file.mobilmusic.ru/aa/d9/2d/1041619.gif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43808" y="980728"/>
            <a:ext cx="3366120" cy="4818112"/>
          </a:xfrm>
          <a:prstGeom prst="rect">
            <a:avLst/>
          </a:prstGeom>
          <a:noFill/>
        </p:spPr>
      </p:pic>
      <p:pic>
        <p:nvPicPr>
          <p:cNvPr id="6" name="Picture 6" descr="http://pics2.pokazuha.ru/p442/m/f/6250057sfm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699792" y="980728"/>
            <a:ext cx="864096" cy="720080"/>
          </a:xfrm>
          <a:prstGeom prst="rect">
            <a:avLst/>
          </a:prstGeom>
          <a:noFill/>
          <a:effectLst>
            <a:softEdge rad="127000"/>
          </a:effectLst>
        </p:spPr>
      </p:pic>
      <p:sp>
        <p:nvSpPr>
          <p:cNvPr id="8" name="Рамка 7"/>
          <p:cNvSpPr/>
          <p:nvPr/>
        </p:nvSpPr>
        <p:spPr>
          <a:xfrm>
            <a:off x="2699792" y="836712"/>
            <a:ext cx="3528392" cy="5184576"/>
          </a:xfrm>
          <a:prstGeom prst="frame">
            <a:avLst>
              <a:gd name="adj1" fmla="val 5722"/>
            </a:avLst>
          </a:prstGeom>
          <a:gradFill flip="none" rotWithShape="1">
            <a:gsLst>
              <a:gs pos="0">
                <a:srgbClr val="3399FF"/>
              </a:gs>
              <a:gs pos="16000">
                <a:srgbClr val="00CCCC"/>
              </a:gs>
              <a:gs pos="47000">
                <a:srgbClr val="9999FF"/>
              </a:gs>
              <a:gs pos="60001">
                <a:srgbClr val="2E6792"/>
              </a:gs>
              <a:gs pos="71001">
                <a:srgbClr val="3333CC"/>
              </a:gs>
              <a:gs pos="81000">
                <a:srgbClr val="1170FF"/>
              </a:gs>
              <a:gs pos="100000">
                <a:srgbClr val="006699"/>
              </a:gs>
            </a:gsLst>
            <a:lin ang="5400000" scaled="1"/>
            <a:tileRect/>
          </a:gra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9" name="Picture 3" descr="C:\Users\Преподаватель\Desktop\872485374.jpg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444208" y="3573017"/>
            <a:ext cx="2356694" cy="2296036"/>
          </a:xfrm>
          <a:prstGeom prst="rect">
            <a:avLst/>
          </a:prstGeom>
          <a:noFill/>
        </p:spPr>
      </p:pic>
      <p:pic>
        <p:nvPicPr>
          <p:cNvPr id="10" name="Picture 3" descr="C:\Users\Преподаватель\Desktop\872485374.jpg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51520" y="3645025"/>
            <a:ext cx="2304256" cy="22944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23528" y="5877272"/>
            <a:ext cx="4038600" cy="53265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800" dirty="0" smtClean="0">
                <a:latin typeface="Arial Black" pitchFamily="34" charset="0"/>
              </a:rPr>
              <a:t>Человек шел по берегу</a:t>
            </a:r>
            <a:endParaRPr lang="ru-RU" sz="1800" dirty="0">
              <a:latin typeface="Arial Black" pitchFamily="34" charset="0"/>
            </a:endParaRPr>
          </a:p>
        </p:txBody>
      </p:sp>
      <p:pic>
        <p:nvPicPr>
          <p:cNvPr id="6" name="Picture 2" descr="http://photos.lifeisphoto.ru/139/0/139247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520" y="188640"/>
            <a:ext cx="8572500" cy="5667376"/>
          </a:xfrm>
          <a:prstGeom prst="rect">
            <a:avLst/>
          </a:prstGeom>
          <a:noFill/>
        </p:spPr>
      </p:pic>
      <p:sp>
        <p:nvSpPr>
          <p:cNvPr id="7" name="Рамка 6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2081"/>
            </a:avLst>
          </a:prstGeom>
          <a:gradFill flip="none" rotWithShape="1">
            <a:gsLst>
              <a:gs pos="0">
                <a:srgbClr val="FFFFFF"/>
              </a:gs>
              <a:gs pos="16000">
                <a:srgbClr val="1F1F1F"/>
              </a:gs>
              <a:gs pos="17999">
                <a:srgbClr val="FFFFFF"/>
              </a:gs>
              <a:gs pos="42000">
                <a:srgbClr val="636363"/>
              </a:gs>
              <a:gs pos="53000">
                <a:srgbClr val="CFCFCF"/>
              </a:gs>
              <a:gs pos="66000">
                <a:srgbClr val="CFCFCF"/>
              </a:gs>
              <a:gs pos="75999">
                <a:srgbClr val="1F1F1F"/>
              </a:gs>
              <a:gs pos="78999">
                <a:srgbClr val="FFFFFF"/>
              </a:gs>
              <a:gs pos="100000">
                <a:srgbClr val="7F7F7F"/>
              </a:gs>
            </a:gsLst>
            <a:lin ang="16200000" scaled="1"/>
            <a:tileRect/>
          </a:gra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FFF"/>
            </a:gs>
            <a:gs pos="7001">
              <a:srgbClr val="E6E6E6"/>
            </a:gs>
            <a:gs pos="32001">
              <a:srgbClr val="7D8496"/>
            </a:gs>
            <a:gs pos="47000">
              <a:srgbClr val="E6E6E6"/>
            </a:gs>
            <a:gs pos="85001">
              <a:srgbClr val="7D8496"/>
            </a:gs>
            <a:gs pos="100000">
              <a:srgbClr val="E6E6E6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95536" y="5805264"/>
            <a:ext cx="8424936" cy="864096"/>
          </a:xfrm>
        </p:spPr>
        <p:txBody>
          <a:bodyPr>
            <a:normAutofit/>
          </a:bodyPr>
          <a:lstStyle/>
          <a:p>
            <a:pPr algn="ctr">
              <a:buBlip>
                <a:blip r:embed="rId2"/>
              </a:buBlip>
            </a:pPr>
            <a:r>
              <a:rPr lang="ru-RU" sz="1800" dirty="0" smtClean="0">
                <a:latin typeface="Arial Black" pitchFamily="34" charset="0"/>
              </a:rPr>
              <a:t>и вдруг увидел мальчика, который поднимал что-то с песка и бросал в море.</a:t>
            </a:r>
            <a:endParaRPr lang="ru-RU" sz="1800" dirty="0">
              <a:latin typeface="Arial Black" pitchFamily="34" charset="0"/>
            </a:endParaRPr>
          </a:p>
        </p:txBody>
      </p:sp>
      <p:pic>
        <p:nvPicPr>
          <p:cNvPr id="6" name="Picture 2" descr="http://clarion.artphoto.pro/photo.ashx?photoid=941574&amp;type=11&amp;w=900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1520" y="260648"/>
            <a:ext cx="8640960" cy="5548883"/>
          </a:xfrm>
          <a:prstGeom prst="rect">
            <a:avLst/>
          </a:prstGeom>
          <a:noFill/>
        </p:spPr>
      </p:pic>
      <p:sp>
        <p:nvSpPr>
          <p:cNvPr id="7" name="Рамка 6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2081"/>
            </a:avLst>
          </a:prstGeom>
          <a:gradFill flip="none" rotWithShape="1">
            <a:gsLst>
              <a:gs pos="0">
                <a:srgbClr val="FFFFFF"/>
              </a:gs>
              <a:gs pos="16000">
                <a:srgbClr val="1F1F1F"/>
              </a:gs>
              <a:gs pos="17999">
                <a:srgbClr val="FFFFFF"/>
              </a:gs>
              <a:gs pos="42000">
                <a:srgbClr val="636363"/>
              </a:gs>
              <a:gs pos="53000">
                <a:srgbClr val="CFCFCF"/>
              </a:gs>
              <a:gs pos="66000">
                <a:srgbClr val="CFCFCF"/>
              </a:gs>
              <a:gs pos="75999">
                <a:srgbClr val="1F1F1F"/>
              </a:gs>
              <a:gs pos="78999">
                <a:srgbClr val="FFFFFF"/>
              </a:gs>
              <a:gs pos="100000">
                <a:srgbClr val="7F7F7F"/>
              </a:gs>
            </a:gsLst>
            <a:path path="rect">
              <a:fillToRect l="100000" t="100000"/>
            </a:path>
            <a:tileRect r="-100000" b="-100000"/>
          </a:gra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E6DCAC"/>
            </a:gs>
            <a:gs pos="12000">
              <a:srgbClr val="E6D78A"/>
            </a:gs>
            <a:gs pos="30000">
              <a:srgbClr val="C7AC4C"/>
            </a:gs>
            <a:gs pos="45000">
              <a:srgbClr val="E6D78A"/>
            </a:gs>
            <a:gs pos="77000">
              <a:srgbClr val="C7AC4C"/>
            </a:gs>
            <a:gs pos="100000">
              <a:srgbClr val="E6DCAC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4008" y="6093296"/>
            <a:ext cx="4038600" cy="460648"/>
          </a:xfrm>
        </p:spPr>
        <p:txBody>
          <a:bodyPr>
            <a:normAutofit/>
          </a:bodyPr>
          <a:lstStyle/>
          <a:p>
            <a:r>
              <a:rPr lang="ru-RU" sz="1800" dirty="0" smtClean="0">
                <a:latin typeface="Arial Black" pitchFamily="34" charset="0"/>
              </a:rPr>
              <a:t>Человек подошел ближе</a:t>
            </a:r>
            <a:endParaRPr lang="ru-RU" sz="1800" dirty="0">
              <a:latin typeface="Arial Black" pitchFamily="34" charset="0"/>
            </a:endParaRPr>
          </a:p>
        </p:txBody>
      </p:sp>
      <p:pic>
        <p:nvPicPr>
          <p:cNvPr id="5" name="Picture 8" descr="http://m1.menly.fr/wp-content/uploads/2011/07/beach-man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4860032" cy="6858000"/>
          </a:xfrm>
          <a:prstGeom prst="rect">
            <a:avLst/>
          </a:prstGeom>
          <a:noFill/>
        </p:spPr>
      </p:pic>
      <p:sp>
        <p:nvSpPr>
          <p:cNvPr id="6" name="Рамка 5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2081"/>
            </a:avLst>
          </a:prstGeom>
          <a:gradFill flip="none" rotWithShape="1">
            <a:gsLst>
              <a:gs pos="0">
                <a:srgbClr val="E6DCAC"/>
              </a:gs>
              <a:gs pos="12000">
                <a:srgbClr val="E6D78A"/>
              </a:gs>
              <a:gs pos="30000">
                <a:srgbClr val="C7AC4C"/>
              </a:gs>
              <a:gs pos="45000">
                <a:srgbClr val="E6D78A"/>
              </a:gs>
              <a:gs pos="77000">
                <a:srgbClr val="C7AC4C"/>
              </a:gs>
              <a:gs pos="100000">
                <a:srgbClr val="E6DCAC"/>
              </a:gs>
            </a:gsLst>
            <a:path path="rect">
              <a:fillToRect l="100000" t="100000"/>
            </a:path>
            <a:tileRect r="-100000" b="-100000"/>
          </a:gra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3399FF"/>
            </a:gs>
            <a:gs pos="16000">
              <a:srgbClr val="00CCCC"/>
            </a:gs>
            <a:gs pos="47000">
              <a:srgbClr val="9999FF"/>
            </a:gs>
            <a:gs pos="60001">
              <a:srgbClr val="2E6792"/>
            </a:gs>
            <a:gs pos="71001">
              <a:srgbClr val="3333CC"/>
            </a:gs>
            <a:gs pos="81000">
              <a:srgbClr val="1170FF"/>
            </a:gs>
            <a:gs pos="100000">
              <a:srgbClr val="006699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23528" y="5301208"/>
            <a:ext cx="8568952" cy="135212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1800" dirty="0" smtClean="0">
                <a:latin typeface="Arial Black" pitchFamily="34" charset="0"/>
              </a:rPr>
              <a:t>и увидел, что мальчик поднимает с песка морские звезды. Они окружали его со всех сторон. Казалось, на песке миллионы морских звезд, берег был буквально усеян ими на много километров.</a:t>
            </a:r>
            <a:endParaRPr lang="ru-RU" sz="1800" dirty="0">
              <a:latin typeface="Arial Black" pitchFamily="34" charset="0"/>
            </a:endParaRPr>
          </a:p>
        </p:txBody>
      </p:sp>
      <p:pic>
        <p:nvPicPr>
          <p:cNvPr id="5" name="Picture 6" descr="http://pics2.pokazuha.ru/p442/m/f/6250057sfm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7544" y="0"/>
            <a:ext cx="8280920" cy="5243580"/>
          </a:xfrm>
          <a:prstGeom prst="rect">
            <a:avLst/>
          </a:prstGeom>
          <a:noFill/>
        </p:spPr>
      </p:pic>
      <p:pic>
        <p:nvPicPr>
          <p:cNvPr id="6" name="Picture 6" descr="http://pics2.pokazuha.ru/p442/m/f/6250057sfm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88024" y="2492896"/>
            <a:ext cx="1944216" cy="1222079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7" name="Picture 6" descr="http://pics2.pokazuha.ru/p442/m/f/6250057sfm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228184" y="2564904"/>
            <a:ext cx="2304256" cy="1584176"/>
          </a:xfrm>
          <a:prstGeom prst="rect">
            <a:avLst/>
          </a:prstGeom>
          <a:noFill/>
          <a:effectLst>
            <a:softEdge rad="317500"/>
          </a:effectLst>
        </p:spPr>
      </p:pic>
      <p:sp>
        <p:nvSpPr>
          <p:cNvPr id="10" name="Рамка 9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2081"/>
            </a:avLst>
          </a:prstGeom>
          <a:gradFill flip="none" rotWithShape="1">
            <a:gsLst>
              <a:gs pos="0">
                <a:srgbClr val="000082"/>
              </a:gs>
              <a:gs pos="13000">
                <a:srgbClr val="0047FF"/>
              </a:gs>
              <a:gs pos="28000">
                <a:srgbClr val="000082"/>
              </a:gs>
              <a:gs pos="42999">
                <a:srgbClr val="0047FF"/>
              </a:gs>
              <a:gs pos="58000">
                <a:srgbClr val="000082"/>
              </a:gs>
              <a:gs pos="72000">
                <a:srgbClr val="0047FF"/>
              </a:gs>
              <a:gs pos="87000">
                <a:srgbClr val="000082"/>
              </a:gs>
              <a:gs pos="100000">
                <a:srgbClr val="0047FF"/>
              </a:gs>
            </a:gsLst>
            <a:path path="rect">
              <a:fillToRect l="100000" t="100000"/>
            </a:path>
            <a:tileRect r="-100000" b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FFF"/>
            </a:gs>
            <a:gs pos="7001">
              <a:srgbClr val="E6E6E6"/>
            </a:gs>
            <a:gs pos="32001">
              <a:srgbClr val="7D8496"/>
            </a:gs>
            <a:gs pos="47000">
              <a:srgbClr val="E6E6E6"/>
            </a:gs>
            <a:gs pos="85001">
              <a:srgbClr val="7D8496"/>
            </a:gs>
            <a:gs pos="100000">
              <a:srgbClr val="E6E6E6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251520" y="4797152"/>
            <a:ext cx="3384376" cy="18002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1800" dirty="0" smtClean="0">
                <a:latin typeface="Arial Black" pitchFamily="34" charset="0"/>
              </a:rPr>
              <a:t>– Зачем ты бросаешь эти морские звезды в воду? – спросил человек, подходя ближе. </a:t>
            </a:r>
            <a:endParaRPr lang="ru-RU" sz="1800" dirty="0">
              <a:latin typeface="Arial Black" pitchFamily="34" charset="0"/>
            </a:endParaRPr>
          </a:p>
        </p:txBody>
      </p:sp>
      <p:pic>
        <p:nvPicPr>
          <p:cNvPr id="5" name="Picture 2" descr="http://stat16.privet.ru/lr/0b047ea14e3aac023423a5fbe5aaac89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63888" y="0"/>
            <a:ext cx="5580112" cy="6858000"/>
          </a:xfrm>
          <a:prstGeom prst="rect">
            <a:avLst/>
          </a:prstGeom>
          <a:noFill/>
        </p:spPr>
      </p:pic>
      <p:sp>
        <p:nvSpPr>
          <p:cNvPr id="6" name="Рамка 5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2081"/>
            </a:avLst>
          </a:prstGeom>
          <a:gradFill flip="none" rotWithShape="1">
            <a:gsLst>
              <a:gs pos="0">
                <a:srgbClr val="FFFFFF"/>
              </a:gs>
              <a:gs pos="16000">
                <a:srgbClr val="1F1F1F"/>
              </a:gs>
              <a:gs pos="17999">
                <a:srgbClr val="FFFFFF"/>
              </a:gs>
              <a:gs pos="42000">
                <a:srgbClr val="636363"/>
              </a:gs>
              <a:gs pos="53000">
                <a:srgbClr val="CFCFCF"/>
              </a:gs>
              <a:gs pos="66000">
                <a:srgbClr val="CFCFCF"/>
              </a:gs>
              <a:gs pos="75999">
                <a:srgbClr val="1F1F1F"/>
              </a:gs>
              <a:gs pos="78999">
                <a:srgbClr val="FFFFFF"/>
              </a:gs>
              <a:gs pos="100000">
                <a:srgbClr val="7F7F7F"/>
              </a:gs>
            </a:gsLst>
            <a:path path="rect">
              <a:fillToRect l="100000" t="100000"/>
            </a:path>
            <a:tileRect r="-100000" b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BCBCB"/>
            </a:gs>
            <a:gs pos="13000">
              <a:srgbClr val="5F5F5F"/>
            </a:gs>
            <a:gs pos="21001">
              <a:srgbClr val="5F5F5F"/>
            </a:gs>
            <a:gs pos="63000">
              <a:srgbClr val="FFFFFF"/>
            </a:gs>
            <a:gs pos="67000">
              <a:srgbClr val="B2B2B2"/>
            </a:gs>
            <a:gs pos="69000">
              <a:srgbClr val="292929"/>
            </a:gs>
            <a:gs pos="82001">
              <a:srgbClr val="777777"/>
            </a:gs>
            <a:gs pos="100000">
              <a:srgbClr val="EAEAEA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04048" y="4869160"/>
            <a:ext cx="3960440" cy="172819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1600" dirty="0" smtClean="0">
                <a:solidFill>
                  <a:schemeClr val="bg1"/>
                </a:solidFill>
                <a:latin typeface="Arial Black" pitchFamily="34" charset="0"/>
              </a:rPr>
              <a:t>– Если они останутся на берегу до завтрашнего утра, когда начнется отлив, то погибнут, – ответил мальчик, не прекращая своего занятия. </a:t>
            </a:r>
            <a:endParaRPr lang="ru-RU" sz="1600" dirty="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6" name="Picture 2" descr="http://mobilepics.ru/uploads/iphone/nature/nature-16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4860032" cy="6858000"/>
          </a:xfrm>
          <a:prstGeom prst="rect">
            <a:avLst/>
          </a:prstGeom>
          <a:noFill/>
        </p:spPr>
      </p:pic>
      <p:sp>
        <p:nvSpPr>
          <p:cNvPr id="8" name="Рамка 7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2081"/>
            </a:avLst>
          </a:prstGeom>
          <a:gradFill flip="none" rotWithShape="1">
            <a:gsLst>
              <a:gs pos="0">
                <a:srgbClr val="FFFFFF"/>
              </a:gs>
              <a:gs pos="16000">
                <a:srgbClr val="1F1F1F"/>
              </a:gs>
              <a:gs pos="17999">
                <a:srgbClr val="FFFFFF"/>
              </a:gs>
              <a:gs pos="42000">
                <a:srgbClr val="636363"/>
              </a:gs>
              <a:gs pos="53000">
                <a:srgbClr val="CFCFCF"/>
              </a:gs>
              <a:gs pos="66000">
                <a:srgbClr val="CFCFCF"/>
              </a:gs>
              <a:gs pos="75999">
                <a:srgbClr val="1F1F1F"/>
              </a:gs>
              <a:gs pos="78999">
                <a:srgbClr val="FFFFFF"/>
              </a:gs>
              <a:gs pos="100000">
                <a:srgbClr val="7F7F7F"/>
              </a:gs>
            </a:gsLst>
            <a:path path="rect">
              <a:fillToRect l="100000" t="100000"/>
            </a:path>
            <a:tileRect r="-100000" b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95536" y="5661248"/>
            <a:ext cx="8352928" cy="100811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1800" dirty="0" smtClean="0">
                <a:latin typeface="Arial Black" pitchFamily="34" charset="0"/>
              </a:rPr>
              <a:t>– Но это же просто глупо! – закричал человек. – Оглянись! Здесь миллионы морских звезд, берег просто усеян ими. Твои попытки ничего не изменят!</a:t>
            </a:r>
            <a:endParaRPr lang="ru-RU" sz="1800" dirty="0">
              <a:latin typeface="Arial Black" pitchFamily="34" charset="0"/>
            </a:endParaRPr>
          </a:p>
        </p:txBody>
      </p:sp>
      <p:grpSp>
        <p:nvGrpSpPr>
          <p:cNvPr id="8" name="Группа 7"/>
          <p:cNvGrpSpPr/>
          <p:nvPr/>
        </p:nvGrpSpPr>
        <p:grpSpPr>
          <a:xfrm>
            <a:off x="539552" y="188640"/>
            <a:ext cx="8172400" cy="5400600"/>
            <a:chOff x="971600" y="188640"/>
            <a:chExt cx="8172400" cy="5400600"/>
          </a:xfrm>
        </p:grpSpPr>
        <p:pic>
          <p:nvPicPr>
            <p:cNvPr id="4" name="Picture 2" descr="http://img-8.photosight.ru/258/4367837_thumb.jpeg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6732240" y="188640"/>
              <a:ext cx="2411760" cy="5400600"/>
            </a:xfrm>
            <a:prstGeom prst="rect">
              <a:avLst/>
            </a:prstGeom>
            <a:noFill/>
          </p:spPr>
        </p:pic>
        <p:grpSp>
          <p:nvGrpSpPr>
            <p:cNvPr id="7" name="Группа 6"/>
            <p:cNvGrpSpPr/>
            <p:nvPr/>
          </p:nvGrpSpPr>
          <p:grpSpPr>
            <a:xfrm>
              <a:off x="971600" y="188640"/>
              <a:ext cx="7632848" cy="5386712"/>
              <a:chOff x="0" y="260648"/>
              <a:chExt cx="7343800" cy="5386712"/>
            </a:xfrm>
          </p:grpSpPr>
          <p:pic>
            <p:nvPicPr>
              <p:cNvPr id="5" name="Picture 2" descr="http://img-8.photosight.ru/258/4367837_thumb.jpeg"/>
              <p:cNvPicPr>
                <a:picLocks noChangeAspect="1" noChangeArrowheads="1"/>
              </p:cNvPicPr>
              <p:nvPr/>
            </p:nvPicPr>
            <p:blipFill>
              <a:blip r:embed="rId3" cstate="email"/>
              <a:srcRect/>
              <a:stretch>
                <a:fillRect/>
              </a:stretch>
            </p:blipFill>
            <p:spPr bwMode="auto">
              <a:xfrm>
                <a:off x="0" y="260648"/>
                <a:ext cx="2339752" cy="5386712"/>
              </a:xfrm>
              <a:prstGeom prst="rect">
                <a:avLst/>
              </a:prstGeom>
              <a:noFill/>
            </p:spPr>
          </p:pic>
          <p:pic>
            <p:nvPicPr>
              <p:cNvPr id="6" name="Picture 2" descr="http://img-8.photosight.ru/258/4367837_thumb.jpeg"/>
              <p:cNvPicPr>
                <a:picLocks noChangeAspect="1" noChangeArrowheads="1"/>
              </p:cNvPicPr>
              <p:nvPr/>
            </p:nvPicPr>
            <p:blipFill>
              <a:blip r:embed="rId4" cstate="email"/>
              <a:srcRect/>
              <a:stretch>
                <a:fillRect/>
              </a:stretch>
            </p:blipFill>
            <p:spPr bwMode="auto">
              <a:xfrm>
                <a:off x="1547664" y="260648"/>
                <a:ext cx="5796136" cy="5386712"/>
              </a:xfrm>
              <a:prstGeom prst="rect">
                <a:avLst/>
              </a:prstGeom>
              <a:noFill/>
            </p:spPr>
          </p:pic>
        </p:grpSp>
      </p:grpSp>
      <p:pic>
        <p:nvPicPr>
          <p:cNvPr id="9" name="Picture 6" descr="http://pics2.pokazuha.ru/p442/m/f/6250057sfm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39552" y="4437112"/>
            <a:ext cx="1944216" cy="1222079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10" name="Picture 6" descr="http://pics2.pokazuha.ru/p442/m/f/6250057sfm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1907704" y="4725144"/>
            <a:ext cx="1656184" cy="1041030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11" name="Picture 6" descr="http://pics2.pokazuha.ru/p442/m/f/6250057sfm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7092280" y="4509120"/>
            <a:ext cx="1728192" cy="1222079"/>
          </a:xfrm>
          <a:prstGeom prst="rect">
            <a:avLst/>
          </a:prstGeom>
          <a:noFill/>
          <a:effectLst>
            <a:softEdge rad="317500"/>
          </a:effectLst>
        </p:spPr>
      </p:pic>
      <p:sp>
        <p:nvSpPr>
          <p:cNvPr id="12" name="Рамка 11"/>
          <p:cNvSpPr/>
          <p:nvPr/>
        </p:nvSpPr>
        <p:spPr>
          <a:xfrm>
            <a:off x="539552" y="188640"/>
            <a:ext cx="8208912" cy="5400600"/>
          </a:xfrm>
          <a:prstGeom prst="frame">
            <a:avLst>
              <a:gd name="adj1" fmla="val 2081"/>
            </a:avLst>
          </a:prstGeom>
          <a:gradFill flip="none" rotWithShape="1">
            <a:gsLst>
              <a:gs pos="0">
                <a:srgbClr val="CCCCFF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lin ang="27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95536" y="5589240"/>
            <a:ext cx="8496944" cy="1080120"/>
          </a:xfrm>
        </p:spPr>
        <p:txBody>
          <a:bodyPr/>
          <a:lstStyle/>
          <a:p>
            <a:pPr>
              <a:buNone/>
            </a:pPr>
            <a:r>
              <a:rPr lang="ru-RU" sz="1800" dirty="0" smtClean="0">
                <a:latin typeface="Arial Black" pitchFamily="34" charset="0"/>
              </a:rPr>
              <a:t>Мальчик поднял следующую морскую звезду, на мгновение задумался, бросил ее в море и сказал: </a:t>
            </a:r>
            <a:br>
              <a:rPr lang="ru-RU" sz="1800" dirty="0" smtClean="0">
                <a:latin typeface="Arial Black" pitchFamily="34" charset="0"/>
              </a:rPr>
            </a:br>
            <a:r>
              <a:rPr lang="ru-RU" sz="1800" dirty="0" smtClean="0">
                <a:solidFill>
                  <a:srgbClr val="002060"/>
                </a:solidFill>
                <a:latin typeface="Arial Black" pitchFamily="34" charset="0"/>
              </a:rPr>
              <a:t>– </a:t>
            </a:r>
            <a:r>
              <a:rPr lang="ru-RU" sz="1800" b="1" dirty="0" smtClean="0">
                <a:solidFill>
                  <a:srgbClr val="002060"/>
                </a:solidFill>
                <a:latin typeface="Arial Black" pitchFamily="34" charset="0"/>
              </a:rPr>
              <a:t>Нет, мои попытки изменят очень много... Для этой звезды.</a:t>
            </a:r>
            <a:endParaRPr lang="ru-RU" sz="1800" dirty="0" smtClean="0">
              <a:solidFill>
                <a:srgbClr val="002060"/>
              </a:solidFill>
              <a:latin typeface="Arial Black" pitchFamily="34" charset="0"/>
            </a:endParaRPr>
          </a:p>
          <a:p>
            <a:endParaRPr lang="ru-RU" dirty="0"/>
          </a:p>
        </p:txBody>
      </p:sp>
      <p:pic>
        <p:nvPicPr>
          <p:cNvPr id="5" name="Picture 4" descr="http://i027.radikal.ru/0907/b3/6a0a171419e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11560" y="260648"/>
            <a:ext cx="8002860" cy="5297893"/>
          </a:xfrm>
          <a:prstGeom prst="rect">
            <a:avLst/>
          </a:prstGeom>
          <a:noFill/>
        </p:spPr>
      </p:pic>
      <p:sp>
        <p:nvSpPr>
          <p:cNvPr id="6" name="Рамка 5"/>
          <p:cNvSpPr/>
          <p:nvPr/>
        </p:nvSpPr>
        <p:spPr>
          <a:xfrm>
            <a:off x="539552" y="188640"/>
            <a:ext cx="8208912" cy="5400600"/>
          </a:xfrm>
          <a:prstGeom prst="frame">
            <a:avLst>
              <a:gd name="adj1" fmla="val 2081"/>
            </a:avLst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2700000" scaled="0"/>
          </a:gra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7" name="Рамка 6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2081"/>
            </a:avLst>
          </a:prstGeom>
          <a:gradFill flip="none"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path path="circle">
              <a:fillToRect r="100000" b="100000"/>
            </a:path>
            <a:tileRect l="-100000" t="-100000"/>
          </a:gra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223</TotalTime>
  <Words>154</Words>
  <Application>Microsoft Office PowerPoint</Application>
  <PresentationFormat>Экран (4:3)</PresentationFormat>
  <Paragraphs>14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Преподаватель</dc:creator>
  <cp:lastModifiedBy>ELENA</cp:lastModifiedBy>
  <cp:revision>29</cp:revision>
  <dcterms:created xsi:type="dcterms:W3CDTF">2013-10-23T11:38:05Z</dcterms:created>
  <dcterms:modified xsi:type="dcterms:W3CDTF">2015-10-13T17:36:42Z</dcterms:modified>
</cp:coreProperties>
</file>