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FE38-6935-4B0B-82FD-2ACA02B08DE9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DAA6E-65E2-429A-9026-E205D6F17F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DAA6E-65E2-429A-9026-E205D6F17FD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305800" cy="24132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77072"/>
            <a:ext cx="4849416" cy="158417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FF0000"/>
                </a:solidFill>
              </a:rPr>
              <a:t>Проектную работу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r"/>
            <a:r>
              <a:rPr lang="ru-RU" sz="2400" dirty="0" smtClean="0">
                <a:solidFill>
                  <a:srgbClr val="FF0000"/>
                </a:solidFill>
              </a:rPr>
              <a:t>подготовил ученик 5 класса</a:t>
            </a:r>
          </a:p>
          <a:p>
            <a:pPr algn="r"/>
            <a:r>
              <a:rPr lang="ru-RU" sz="2400" dirty="0" err="1" smtClean="0">
                <a:solidFill>
                  <a:srgbClr val="FF0000"/>
                </a:solidFill>
              </a:rPr>
              <a:t>Батулин</a:t>
            </a:r>
            <a:r>
              <a:rPr lang="ru-RU" sz="2400" dirty="0" smtClean="0">
                <a:solidFill>
                  <a:srgbClr val="FF0000"/>
                </a:solidFill>
              </a:rPr>
              <a:t> Дмитрий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5517232"/>
            <a:ext cx="4387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ОГКОУ Шуйский детский дом-школа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6165304"/>
            <a:ext cx="2143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Октябрь </a:t>
            </a:r>
            <a:r>
              <a:rPr lang="ru-RU" sz="2000" smtClean="0">
                <a:solidFill>
                  <a:srgbClr val="7030A0"/>
                </a:solidFill>
              </a:rPr>
              <a:t>2015 год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367192" y="692696"/>
            <a:ext cx="987840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Герои  басен И.А. Крылова</a:t>
            </a:r>
          </a:p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иллюстрациях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2" name="Picture 2" descr="Портреты И.А. Крыл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15127"/>
            <a:ext cx="2736304" cy="3174113"/>
          </a:xfrm>
          <a:prstGeom prst="ellipse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OCT3\Desktop\Мартышка и очки\Лапт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0648"/>
            <a:ext cx="4433689" cy="44690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508518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3016"/>
            <a:ext cx="40324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Вот такой увидел Мартышку 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художник  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.М.Лаптев 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494116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 к </a:t>
            </a:r>
            <a:r>
              <a:rPr lang="ru-RU" sz="2400" dirty="0" err="1" smtClean="0"/>
              <a:t>темю</a:t>
            </a:r>
            <a:r>
              <a:rPr lang="ru-RU" sz="2400" dirty="0" smtClean="0"/>
              <a:t> их прижмет,</a:t>
            </a:r>
          </a:p>
          <a:p>
            <a:r>
              <a:rPr lang="ru-RU" sz="2400" dirty="0" smtClean="0"/>
              <a:t>То их </a:t>
            </a:r>
            <a:r>
              <a:rPr lang="ru-RU" sz="2400" dirty="0" smtClean="0"/>
              <a:t>на хвост нанижет</a:t>
            </a:r>
            <a:r>
              <a:rPr lang="ru-RU" sz="2400" dirty="0" smtClean="0"/>
              <a:t>…</a:t>
            </a:r>
          </a:p>
          <a:p>
            <a:r>
              <a:rPr lang="ru-RU" sz="2400" dirty="0" smtClean="0"/>
              <a:t>(Басня «Мартышка и очки»)</a:t>
            </a:r>
            <a:endParaRPr lang="ru-RU" sz="2400" dirty="0"/>
          </a:p>
        </p:txBody>
      </p:sp>
      <p:pic>
        <p:nvPicPr>
          <p:cNvPr id="2" name="Picture 2" descr="E:\Крылов\А.М. Лаптев\S120x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2548457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Users\POCT3\Desktop\Мартышка и очки\Альтм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836055" y="2516875"/>
            <a:ext cx="4738027" cy="3249910"/>
          </a:xfrm>
          <a:prstGeom prst="rect">
            <a:avLst/>
          </a:prstGeom>
          <a:noFill/>
        </p:spPr>
      </p:pic>
      <p:sp>
        <p:nvSpPr>
          <p:cNvPr id="7" name="Стрелка влево 6"/>
          <p:cNvSpPr/>
          <p:nvPr/>
        </p:nvSpPr>
        <p:spPr>
          <a:xfrm>
            <a:off x="5148064" y="0"/>
            <a:ext cx="3744416" cy="21328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92080" y="548680"/>
            <a:ext cx="34595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На этой иллюстрации мы </a:t>
            </a:r>
          </a:p>
          <a:p>
            <a:pPr algn="just"/>
            <a:r>
              <a:rPr lang="ru-RU" sz="2000" dirty="0" smtClean="0"/>
              <a:t>видим,  что Мартышка </a:t>
            </a:r>
            <a:r>
              <a:rPr lang="ru-RU" sz="2000" dirty="0" smtClean="0"/>
              <a:t>выглядит </a:t>
            </a:r>
            <a:r>
              <a:rPr lang="ru-RU" sz="2000" dirty="0" smtClean="0"/>
              <a:t>как </a:t>
            </a:r>
            <a:r>
              <a:rPr lang="ru-RU" sz="2000" dirty="0" smtClean="0"/>
              <a:t>старая бабушка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8" name="Picture 10" descr="C:\Users\POCT3\Desktop\Мартышка и очки\юмор-песочница-басня-крылов-96680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4921057" cy="316835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55776" y="3573016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</a:t>
            </a:r>
            <a:r>
              <a:rPr lang="ru-RU" sz="2400" dirty="0" smtClean="0"/>
              <a:t> </a:t>
            </a:r>
            <a:r>
              <a:rPr lang="ru-RU" sz="2400" dirty="0" smtClean="0"/>
              <a:t>художник </a:t>
            </a:r>
            <a:r>
              <a:rPr lang="ru-RU" sz="2400" dirty="0" smtClean="0"/>
              <a:t>Н.И.Альтман изобразил </a:t>
            </a:r>
            <a:r>
              <a:rPr lang="ru-RU" sz="2400" dirty="0" smtClean="0"/>
              <a:t>Мартышку, </a:t>
            </a:r>
            <a:endParaRPr lang="ru-RU" sz="2400" dirty="0" smtClean="0"/>
          </a:p>
          <a:p>
            <a:r>
              <a:rPr lang="ru-RU" sz="2400" dirty="0" smtClean="0"/>
              <a:t>сидящую </a:t>
            </a:r>
            <a:r>
              <a:rPr lang="ru-RU" sz="2400" dirty="0" smtClean="0"/>
              <a:t>в</a:t>
            </a:r>
            <a:r>
              <a:rPr lang="ru-RU" sz="2400" dirty="0" smtClean="0"/>
              <a:t> кресле и</a:t>
            </a:r>
            <a:endParaRPr lang="ru-RU" sz="2400" dirty="0" smtClean="0"/>
          </a:p>
          <a:p>
            <a:r>
              <a:rPr lang="ru-RU" sz="2400" dirty="0" smtClean="0"/>
              <a:t>примеряющую  очки, в виде мужчины в колпаке и халате.</a:t>
            </a:r>
            <a:endParaRPr lang="ru-RU" sz="2400" dirty="0"/>
          </a:p>
        </p:txBody>
      </p:sp>
      <p:pic>
        <p:nvPicPr>
          <p:cNvPr id="1026" name="Picture 2" descr="C:\Users\POCT3\Desktop\Мартышка и очки\Натан Исаевич Альтм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73016"/>
            <a:ext cx="2248295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OCT3\Desktop\Мартышка и очки\978-5-4335-0221-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393925" cy="48245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5085184"/>
            <a:ext cx="8572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Иллюстрацию  создал  художник  Е.А.Лаптев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POCT3\Downloads\516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88640"/>
            <a:ext cx="4590510" cy="3672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725144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вот так героиню басни </a:t>
            </a:r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изобразил </a:t>
            </a:r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Евгений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Рачёв</a:t>
            </a:r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4" descr="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5576" y="260648"/>
            <a:ext cx="2952328" cy="4312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7" name="TextBox 6"/>
          <p:cNvSpPr txBox="1"/>
          <p:nvPr/>
        </p:nvSpPr>
        <p:spPr>
          <a:xfrm>
            <a:off x="4211960" y="400506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Такой увидел Мартышку 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Серов Валентин Александрович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144" y="1340768"/>
            <a:ext cx="8754344" cy="30243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Внимание!!!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196</TotalTime>
  <Words>106</Words>
  <Application>Microsoft Office PowerPoint</Application>
  <PresentationFormat>Экран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Иллюстрации к басне И.А. Крылова «Мартышка и очки»   </dc:title>
  <dc:creator>Т.В. Тихомирова</dc:creator>
  <cp:lastModifiedBy>POCT3</cp:lastModifiedBy>
  <cp:revision>23</cp:revision>
  <dcterms:created xsi:type="dcterms:W3CDTF">2015-10-11T11:30:27Z</dcterms:created>
  <dcterms:modified xsi:type="dcterms:W3CDTF">2015-10-13T11:15:33Z</dcterms:modified>
</cp:coreProperties>
</file>