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56" r:id="rId4"/>
    <p:sldId id="265" r:id="rId5"/>
    <p:sldId id="257" r:id="rId6"/>
    <p:sldId id="258" r:id="rId7"/>
    <p:sldId id="259" r:id="rId8"/>
    <p:sldId id="260" r:id="rId9"/>
    <p:sldId id="261" r:id="rId10"/>
    <p:sldId id="262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CCCC"/>
    <a:srgbClr val="FFCC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5" autoAdjust="0"/>
  </p:normalViewPr>
  <p:slideViewPr>
    <p:cSldViewPr>
      <p:cViewPr>
        <p:scale>
          <a:sx n="70" d="100"/>
          <a:sy n="70" d="100"/>
        </p:scale>
        <p:origin x="-1164" y="-8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14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hotoshop\GoldenAutumn\GoldenAutumn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53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E:\Photoshop\GoldenAutumn\GoldenAut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/>
          <a:lstStyle>
            <a:lvl1pPr>
              <a:defRPr b="1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948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Photoshop\GoldenAutumn\GoldenAutumn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644008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0"/>
          </p:nvPr>
        </p:nvSpPr>
        <p:spPr>
          <a:xfrm>
            <a:off x="1078409" y="1700808"/>
            <a:ext cx="7886079" cy="4897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28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Photoshop\GoldenAutumn\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716016" cy="1143000"/>
          </a:xfrm>
        </p:spPr>
        <p:txBody>
          <a:bodyPr>
            <a:normAutofit/>
          </a:bodyPr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0"/>
          </p:nvPr>
        </p:nvSpPr>
        <p:spPr>
          <a:xfrm>
            <a:off x="1115616" y="1484784"/>
            <a:ext cx="7416800" cy="4968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6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E:\Photoshop\GoldenAutumn\0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jp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57" y="4520714"/>
            <a:ext cx="2832287" cy="21242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971600" y="3717032"/>
            <a:ext cx="6400800" cy="28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b="1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4800" i="1" spc="50" dirty="0" smtClean="0">
              <a:ln w="11430"/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1563575" y="2348880"/>
            <a:ext cx="6400800" cy="28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b="1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4800" i="1" spc="50" dirty="0" smtClean="0">
              <a:ln w="11430"/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1715975" y="2501280"/>
            <a:ext cx="6400800" cy="28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b="1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4800" i="1" spc="50" dirty="0" smtClean="0">
              <a:ln w="11430"/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1868375" y="2653680"/>
            <a:ext cx="6400800" cy="28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b="1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4800" i="1" spc="50" dirty="0" smtClean="0">
              <a:ln w="11430"/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27"/>
          <a:stretch/>
        </p:blipFill>
        <p:spPr bwMode="auto">
          <a:xfrm>
            <a:off x="2785577" y="1859391"/>
            <a:ext cx="3810298" cy="26172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81189"/>
            <a:ext cx="2597276" cy="17238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70" y="386986"/>
            <a:ext cx="2224998" cy="1672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297" y="79226"/>
            <a:ext cx="2758208" cy="206865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466" y="1966339"/>
            <a:ext cx="2746128" cy="182265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116" y="4620157"/>
            <a:ext cx="2672700" cy="20247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6744">
            <a:off x="2237497" y="3921696"/>
            <a:ext cx="3246381" cy="216425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4931" y="2188795"/>
            <a:ext cx="2407488" cy="200249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875" y="3721232"/>
            <a:ext cx="2321881" cy="154792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cut/>
      </p:transition>
    </mc:Choice>
    <mc:Fallback xmlns="">
      <p:transition spd="slow" advClick="0"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63341"/>
            <a:ext cx="4330824" cy="1143000"/>
          </a:xfrm>
        </p:spPr>
        <p:txBody>
          <a:bodyPr/>
          <a:lstStyle/>
          <a:p>
            <a:r>
              <a:rPr lang="ru-RU" sz="6000" dirty="0" err="1" smtClean="0">
                <a:latin typeface="Monotype Corsiva" pitchFamily="66" charset="0"/>
              </a:rPr>
              <a:t>Ю.А.Гагарин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38033" y="4033873"/>
            <a:ext cx="715248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11 апреля, 2002 года  состоялось открытие памятника матери первого космонавта планеты Юрия Гагарина - Анне </a:t>
            </a:r>
            <a:r>
              <a:rPr lang="ru-RU" sz="2000" dirty="0" smtClean="0"/>
              <a:t>Тимофеевне. </a:t>
            </a:r>
            <a:r>
              <a:rPr lang="ru-RU" sz="2000" dirty="0"/>
              <a:t>Памятник воздвигнут на его родине, в старинном смоленском городе Гагарине, бывшем </a:t>
            </a:r>
            <a:r>
              <a:rPr lang="ru-RU" sz="2000" dirty="0" err="1"/>
              <a:t>Гжатске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     </a:t>
            </a:r>
            <a:r>
              <a:rPr lang="ru-RU" sz="2000" i="1" dirty="0" smtClean="0"/>
              <a:t>«Я старался передать в образе матери Юрия Гагарина доброту, красоту благородство русской женщины, ее простоту, искренность, человечность»                                                         Автор памятника Эдуард Пахомов</a:t>
            </a:r>
            <a:endParaRPr lang="ru-RU" sz="2000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06341"/>
            <a:ext cx="3600400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315135"/>
            <a:ext cx="2783196" cy="27275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98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7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7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72816"/>
            <a:ext cx="7859216" cy="3268960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О сколько таинств в женщине таится </a:t>
            </a:r>
            <a:r>
              <a:rPr lang="ru-RU" i="1" dirty="0" smtClean="0"/>
              <a:t>-</a:t>
            </a: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>Светла как звезды, как земля щедра,</a:t>
            </a:r>
            <a:br>
              <a:rPr lang="ru-RU" i="1" dirty="0"/>
            </a:br>
            <a:r>
              <a:rPr lang="ru-RU" i="1" dirty="0" smtClean="0"/>
              <a:t>Спасибо </a:t>
            </a:r>
            <a:r>
              <a:rPr lang="ru-RU" i="1" dirty="0"/>
              <a:t>ей за подвиг материнства,</a:t>
            </a:r>
            <a:br>
              <a:rPr lang="ru-RU" i="1" dirty="0"/>
            </a:br>
            <a:r>
              <a:rPr lang="ru-RU" i="1" dirty="0"/>
              <a:t>За дар любви и торжество добра.</a:t>
            </a:r>
            <a:endParaRPr lang="ru-RU" dirty="0" smtClean="0"/>
          </a:p>
          <a:p>
            <a:pPr marL="0" indent="0" algn="r">
              <a:buNone/>
            </a:pPr>
            <a:r>
              <a:rPr lang="ru-RU" i="1" dirty="0"/>
              <a:t>Владимир </a:t>
            </a:r>
            <a:r>
              <a:rPr lang="ru-RU" i="1" dirty="0" err="1"/>
              <a:t>Радкевич</a:t>
            </a:r>
            <a:r>
              <a:rPr lang="ru-RU" i="1" dirty="0"/>
              <a:t>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42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67744" y="1124743"/>
            <a:ext cx="5717219" cy="1140563"/>
          </a:xfrm>
          <a:prstGeom prst="roundRect">
            <a:avLst/>
          </a:prstGeom>
          <a:solidFill>
            <a:srgbClr val="FFCCCC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spc="50" dirty="0" smtClean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29 </a:t>
            </a:r>
            <a:r>
              <a:rPr lang="ru-RU" sz="4400" b="1" i="1" spc="50" dirty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ноября </a:t>
            </a:r>
            <a:r>
              <a:rPr lang="ru-RU" sz="4400" b="1" i="1" spc="50" dirty="0" smtClean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2015 </a:t>
            </a:r>
            <a:r>
              <a:rPr lang="ru-RU" sz="4400" b="1" i="1" spc="50" dirty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года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8807" y="2766764"/>
            <a:ext cx="4273550" cy="349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9789128"/>
      </p:ext>
    </p:extLst>
  </p:cSld>
  <p:clrMapOvr>
    <a:masterClrMapping/>
  </p:clrMapOvr>
  <p:transition spd="slow" advClick="0" advTm="10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47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996952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МАТЕРИ ВЕЛИКИХ ЛЮДЕЙ</a:t>
            </a:r>
            <a:endParaRPr lang="ru-RU" sz="72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052736"/>
            <a:ext cx="51480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bg1"/>
                </a:solidFill>
                <a:latin typeface="Segoe Script" pitchFamily="34" charset="0"/>
              </a:rPr>
              <a:t>О мать моя, подвигнут я тобою,</a:t>
            </a:r>
          </a:p>
          <a:p>
            <a:r>
              <a:rPr lang="ru-RU" i="1" dirty="0">
                <a:solidFill>
                  <a:schemeClr val="bg1"/>
                </a:solidFill>
                <a:latin typeface="Segoe Script" pitchFamily="34" charset="0"/>
              </a:rPr>
              <a:t>Во мне спасла живую душу ты…</a:t>
            </a:r>
          </a:p>
          <a:p>
            <a:endParaRPr lang="ru-RU" i="1" dirty="0">
              <a:solidFill>
                <a:schemeClr val="bg1"/>
              </a:solidFill>
              <a:latin typeface="Segoe Script" pitchFamily="34" charset="0"/>
            </a:endParaRPr>
          </a:p>
          <a:p>
            <a:pPr algn="r"/>
            <a:r>
              <a:rPr lang="ru-RU" i="1" dirty="0">
                <a:solidFill>
                  <a:schemeClr val="bg1"/>
                </a:solidFill>
                <a:latin typeface="Segoe Script" pitchFamily="34" charset="0"/>
              </a:rPr>
              <a:t>А.Н. Некрасов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85542" y="5445224"/>
            <a:ext cx="619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  <a:latin typeface="Segoe Script" pitchFamily="34" charset="0"/>
              </a:rPr>
              <a:t>Работу выполнили учащиеся   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Segoe Script" pitchFamily="34" charset="0"/>
              </a:rPr>
              <a:t>МБОУ СОШ № 122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Segoe Script" pitchFamily="34" charset="0"/>
              </a:rPr>
              <a:t>Классный руководитель Филиппова Т.В.</a:t>
            </a:r>
            <a:endParaRPr lang="ru-RU" i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96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5000">
        <p:dissolve/>
      </p:transition>
    </mc:Choice>
    <mc:Fallback xmlns="">
      <p:transition spd="slow" advClick="0" advTm="15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9"/>
            <a:ext cx="8028384" cy="3672408"/>
          </a:xfrm>
        </p:spPr>
        <p:txBody>
          <a:bodyPr/>
          <a:lstStyle/>
          <a:p>
            <a:pPr marL="0" indent="0" algn="just">
              <a:buNone/>
            </a:pPr>
            <a:r>
              <a:rPr lang="ru-RU" i="1" dirty="0"/>
              <a:t>Самое прекрасное слово на земле - </a:t>
            </a:r>
            <a:r>
              <a:rPr lang="ru-RU" i="1" dirty="0" smtClean="0"/>
              <a:t>мама.</a:t>
            </a:r>
          </a:p>
          <a:p>
            <a:pPr marL="0" indent="0" algn="just">
              <a:buNone/>
            </a:pPr>
            <a:r>
              <a:rPr lang="ru-RU" i="1" dirty="0" smtClean="0"/>
              <a:t>Это </a:t>
            </a:r>
            <a:r>
              <a:rPr lang="ru-RU" i="1" dirty="0"/>
              <a:t>первое слово, которое произносит человек, и оно звучит на всех языках мира одинаково нежно</a:t>
            </a:r>
            <a:r>
              <a:rPr lang="ru-RU" i="1" dirty="0" smtClean="0"/>
              <a:t>.</a:t>
            </a:r>
          </a:p>
          <a:p>
            <a:pPr marL="0" indent="0" algn="just">
              <a:buNone/>
            </a:pPr>
            <a:r>
              <a:rPr lang="ru-RU" i="1" dirty="0" smtClean="0"/>
              <a:t>У </a:t>
            </a:r>
            <a:r>
              <a:rPr lang="ru-RU" i="1" dirty="0"/>
              <a:t>мамы самое верное и чуткое сердце - в нем никогда не гаснет любовь!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89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0232" y="836712"/>
            <a:ext cx="4330824" cy="1647056"/>
          </a:xfrm>
        </p:spPr>
        <p:txBody>
          <a:bodyPr/>
          <a:lstStyle/>
          <a:p>
            <a:r>
              <a:rPr lang="ru-RU" sz="6000" dirty="0" smtClean="0">
                <a:latin typeface="Monotype Corsiva" pitchFamily="66" charset="0"/>
              </a:rPr>
              <a:t>Александр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Блок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391333"/>
            <a:ext cx="2968724" cy="3777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48068" y="2780928"/>
            <a:ext cx="477240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/>
              <a:t>Общение с сыном поэтом было для неё источником великой радости. И интересно, и весело было им вместе. Саша интересовался её переводами, особенно стихотворными, они сочиняли вдвоём шуточные стихи…</a:t>
            </a:r>
            <a:endParaRPr lang="ru-RU" sz="2400" dirty="0"/>
          </a:p>
          <a:p>
            <a:pPr algn="r"/>
            <a:r>
              <a:rPr lang="ru-RU" sz="2000" i="1" dirty="0"/>
              <a:t>Из воспоминаний М. А. Бекетовой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4344917"/>
            <a:ext cx="3456383" cy="1200329"/>
          </a:xfrm>
          <a:prstGeom prst="rect">
            <a:avLst/>
          </a:prstGeom>
          <a:noFill/>
          <a:ln w="38100"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i="1" dirty="0"/>
              <a:t>Мать Блока </a:t>
            </a:r>
            <a:r>
              <a:rPr lang="ru-RU" i="1" dirty="0" smtClean="0"/>
              <a:t>– Александра Андреевна — </a:t>
            </a:r>
            <a:r>
              <a:rPr lang="ru-RU" i="1" dirty="0"/>
              <a:t>дочь ректора Санкт-Петербургского университета Андрея Бекетова</a:t>
            </a:r>
          </a:p>
        </p:txBody>
      </p:sp>
    </p:spTree>
    <p:extLst>
      <p:ext uri="{BB962C8B-B14F-4D97-AF65-F5344CB8AC3E}">
        <p14:creationId xmlns:p14="http://schemas.microsoft.com/office/powerpoint/2010/main" val="86531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15000">
        <p:circle/>
      </p:transition>
    </mc:Choice>
    <mc:Fallback xmlns="">
      <p:transition spd="slow" advClick="0" advTm="1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864096"/>
          </a:xfrm>
        </p:spPr>
        <p:txBody>
          <a:bodyPr/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Сергей Есенин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1628800"/>
            <a:ext cx="55801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Милая, добрая, старая, нежная,</a:t>
            </a:r>
            <a:br>
              <a:rPr lang="ru-RU" sz="2400" i="1" dirty="0"/>
            </a:br>
            <a:r>
              <a:rPr lang="ru-RU" sz="2400" i="1" dirty="0"/>
              <a:t>С думами грустными ты не дружись,</a:t>
            </a:r>
            <a:br>
              <a:rPr lang="ru-RU" sz="2400" i="1" dirty="0"/>
            </a:br>
            <a:r>
              <a:rPr lang="ru-RU" sz="2400" i="1" dirty="0"/>
              <a:t>Слушай - под эту гармонику снежную</a:t>
            </a:r>
            <a:br>
              <a:rPr lang="ru-RU" sz="2400" i="1" dirty="0"/>
            </a:br>
            <a:r>
              <a:rPr lang="ru-RU" sz="2400" i="1" dirty="0"/>
              <a:t>Я расскажу про свою тебе жизнь</a:t>
            </a:r>
            <a:r>
              <a:rPr lang="ru-RU" sz="2800" i="1" dirty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484037"/>
            <a:ext cx="1908156" cy="3035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48993"/>
            <a:ext cx="2298566" cy="33938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1605113" y="4963521"/>
            <a:ext cx="4572000" cy="1015663"/>
          </a:xfrm>
          <a:prstGeom prst="rect">
            <a:avLst/>
          </a:prstGeom>
          <a:ln w="28575">
            <a:solidFill>
              <a:srgbClr val="99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sz="2000" dirty="0"/>
              <a:t> </a:t>
            </a:r>
            <a:r>
              <a:rPr lang="ru-RU" sz="2000" i="1" dirty="0"/>
              <a:t>Отец — Александр Никитич Есенин (1873—1931), мать — Татьяна Фёдоровна Титова (1875—1955). </a:t>
            </a:r>
          </a:p>
        </p:txBody>
      </p:sp>
    </p:spTree>
    <p:extLst>
      <p:ext uri="{BB962C8B-B14F-4D97-AF65-F5344CB8AC3E}">
        <p14:creationId xmlns:p14="http://schemas.microsoft.com/office/powerpoint/2010/main" val="353061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8" presetClass="entr" presetSubtype="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9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548680"/>
            <a:ext cx="4752528" cy="1143000"/>
          </a:xfrm>
        </p:spPr>
        <p:txBody>
          <a:bodyPr/>
          <a:lstStyle/>
          <a:p>
            <a:r>
              <a:rPr lang="ru-RU" sz="6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А.П.Чехов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1952160"/>
            <a:ext cx="48245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</a:t>
            </a:r>
            <a:r>
              <a:rPr lang="ru-RU" sz="2400" dirty="0"/>
              <a:t>“..</a:t>
            </a:r>
            <a:r>
              <a:rPr lang="ru-RU" sz="2400" i="1" dirty="0"/>
              <a:t>. отец и мать единственные для меня люди на всём земном шаре, для которых я никогда ничего не пожалею. Если я буду высоко стоять, то это дела их рук, славные они люди, и одно безграничное их детолюбие ставит их выше всяких похвал, закрывает все их недостатки, которые могут появиться от плохой жизни”.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26" y="692696"/>
            <a:ext cx="2736304" cy="3336956"/>
          </a:xfrm>
          <a:prstGeom prst="ellipse">
            <a:avLst/>
          </a:prstGeom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4293096"/>
            <a:ext cx="2645862" cy="1015663"/>
          </a:xfrm>
          <a:prstGeom prst="rect">
            <a:avLst/>
          </a:prstGeom>
          <a:ln w="28575">
            <a:solidFill>
              <a:srgbClr val="99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i="1" dirty="0"/>
              <a:t>Евгения Яковлевна </a:t>
            </a:r>
            <a:endParaRPr lang="ru-RU" sz="2000" i="1" dirty="0" smtClean="0"/>
          </a:p>
          <a:p>
            <a:pPr algn="ctr"/>
            <a:r>
              <a:rPr lang="ru-RU" sz="2000" i="1" dirty="0" smtClean="0"/>
              <a:t>Чехова</a:t>
            </a:r>
            <a:r>
              <a:rPr lang="ru-RU" sz="2000" i="1" dirty="0"/>
              <a:t>, </a:t>
            </a:r>
            <a:endParaRPr lang="ru-RU" sz="2000" i="1" dirty="0" smtClean="0"/>
          </a:p>
          <a:p>
            <a:pPr algn="ctr"/>
            <a:r>
              <a:rPr lang="ru-RU" sz="2000" i="1" dirty="0" smtClean="0"/>
              <a:t>мать </a:t>
            </a:r>
            <a:r>
              <a:rPr lang="ru-RU" sz="2000" i="1" dirty="0"/>
              <a:t>А.П. Чехова 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377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891" y="153551"/>
            <a:ext cx="4248472" cy="2123321"/>
          </a:xfrm>
        </p:spPr>
        <p:txBody>
          <a:bodyPr/>
          <a:lstStyle/>
          <a:p>
            <a:r>
              <a:rPr lang="ru-RU" sz="6000" dirty="0" smtClean="0">
                <a:latin typeface="Monotype Corsiva" pitchFamily="66" charset="0"/>
              </a:rPr>
              <a:t>Н.А. Некрасов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99915" y="908720"/>
            <a:ext cx="39604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/>
              <a:t>Повидайся со мною, родимая!</a:t>
            </a:r>
            <a:br>
              <a:rPr lang="ru-RU" sz="2800" i="1" dirty="0"/>
            </a:br>
            <a:r>
              <a:rPr lang="ru-RU" sz="2800" i="1" dirty="0"/>
              <a:t>Появись лёгкой тенью на миг!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73661" y="2871997"/>
            <a:ext cx="2169207" cy="27929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6012160" y="5949280"/>
            <a:ext cx="2692211" cy="646331"/>
          </a:xfrm>
          <a:prstGeom prst="rect">
            <a:avLst/>
          </a:prstGeom>
          <a:ln w="28575">
            <a:solidFill>
              <a:srgbClr val="99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i="1" dirty="0" err="1"/>
              <a:t>Абакумцево</a:t>
            </a:r>
            <a:r>
              <a:rPr lang="ru-RU" i="1" dirty="0"/>
              <a:t> - могила матери </a:t>
            </a:r>
            <a:r>
              <a:rPr lang="ru-RU" i="1" dirty="0" err="1" smtClean="0"/>
              <a:t>Н.А.Некрасова</a:t>
            </a:r>
            <a:r>
              <a:rPr lang="ru-RU" i="1" dirty="0" smtClean="0"/>
              <a:t> </a:t>
            </a:r>
            <a:endParaRPr lang="ru-RU" i="1" dirty="0"/>
          </a:p>
        </p:txBody>
      </p:sp>
      <p:pic>
        <p:nvPicPr>
          <p:cNvPr id="2050" name="Picture 2" descr="http://cs10071.userapi.com/u136270341/133479674/x_9828faa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671" y="2276872"/>
            <a:ext cx="3676913" cy="28733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5270210"/>
            <a:ext cx="5544616" cy="923330"/>
          </a:xfrm>
          <a:prstGeom prst="rect">
            <a:avLst/>
          </a:prstGeom>
          <a:ln w="28575">
            <a:solidFill>
              <a:srgbClr val="99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Отец  — поручик Алексей Сергеевич Некрасов, мать -  Александра </a:t>
            </a:r>
            <a:r>
              <a:rPr lang="ru-RU" i="1" dirty="0" smtClean="0"/>
              <a:t>Андреевна Закревская,</a:t>
            </a:r>
            <a:r>
              <a:rPr lang="ru-RU" i="1" dirty="0"/>
              <a:t> варшавянка, дочь богатого посессионера Херсонской губернии. </a:t>
            </a:r>
          </a:p>
        </p:txBody>
      </p:sp>
    </p:spTree>
    <p:extLst>
      <p:ext uri="{BB962C8B-B14F-4D97-AF65-F5344CB8AC3E}">
        <p14:creationId xmlns:p14="http://schemas.microsoft.com/office/powerpoint/2010/main" val="111887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32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32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1143000"/>
          </a:xfrm>
        </p:spPr>
        <p:txBody>
          <a:bodyPr/>
          <a:lstStyle/>
          <a:p>
            <a:r>
              <a:rPr lang="ru-RU" sz="6000" dirty="0" err="1" smtClean="0">
                <a:latin typeface="Monotype Corsiva" pitchFamily="66" charset="0"/>
              </a:rPr>
              <a:t>Л.Н.Толстой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772816"/>
            <a:ext cx="3600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/>
              <a:t>Она представлялась мне таким высоким, чистым, духовным существом, что часто в средний период моей жизни, во время борьбы с одолевавшими меня искушениями, я молился её душе, и эта молитва всегда помогала мне. 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2656"/>
            <a:ext cx="3810000" cy="4981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4979876" y="5575118"/>
            <a:ext cx="4002360" cy="923330"/>
          </a:xfrm>
          <a:prstGeom prst="rect">
            <a:avLst/>
          </a:prstGeom>
          <a:ln w="28575">
            <a:solidFill>
              <a:srgbClr val="99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Княгиня Екатерина Дмитриевна Волконская. 1780-е годы</a:t>
            </a:r>
            <a:r>
              <a:rPr lang="ru-RU" i="1" dirty="0" smtClean="0"/>
              <a:t>.          </a:t>
            </a:r>
            <a:r>
              <a:rPr lang="ru-RU" i="1" dirty="0"/>
              <a:t>Портрет работы </a:t>
            </a:r>
            <a:r>
              <a:rPr lang="ru-RU" i="1" dirty="0" err="1"/>
              <a:t>Ф.С.Рокотова</a:t>
            </a:r>
            <a:r>
              <a:rPr lang="ru-RU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94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Osenni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Osenniy</Template>
  <TotalTime>664</TotalTime>
  <Words>231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Osenniy</vt:lpstr>
      <vt:lpstr>Презентация PowerPoint</vt:lpstr>
      <vt:lpstr>Презентация PowerPoint</vt:lpstr>
      <vt:lpstr>МАТЕРИ ВЕЛИКИХ ЛЮДЕЙ</vt:lpstr>
      <vt:lpstr>Презентация PowerPoint</vt:lpstr>
      <vt:lpstr>Александр  Блок</vt:lpstr>
      <vt:lpstr>Сергей Есенин</vt:lpstr>
      <vt:lpstr>А.П.Чехов</vt:lpstr>
      <vt:lpstr>Н.А. Некрасов</vt:lpstr>
      <vt:lpstr>Л.Н.Толстой</vt:lpstr>
      <vt:lpstr>Ю.А.Гагарин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МАТЕРИ ВЕЛИКИХ ЛЮДЕЙ</dc:title>
  <dc:creator>Алексей</dc:creator>
  <cp:lastModifiedBy>Алексей</cp:lastModifiedBy>
  <cp:revision>64</cp:revision>
  <dcterms:modified xsi:type="dcterms:W3CDTF">2015-10-15T20:02:16Z</dcterms:modified>
</cp:coreProperties>
</file>