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BBF2-CBF3-403A-96AF-85DBC3B580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08.10.2015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CB5A-312E-4778-8303-9F7F01C11B3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 descr="C:\Users\Компас\Pictures\блестки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BBF2-CBF3-403A-96AF-85DBC3B580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08.10.2015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CB5A-312E-4778-8303-9F7F01C11B3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BBF2-CBF3-403A-96AF-85DBC3B580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08.10.2015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CB5A-312E-4778-8303-9F7F01C11B3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477E946-DEAD-4D06-A350-EB400688F33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3935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BBF2-CBF3-403A-96AF-85DBC3B580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08.10.2015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CB5A-312E-4778-8303-9F7F01C11B3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BBF2-CBF3-403A-96AF-85DBC3B580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08.10.2015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CB5A-312E-4778-8303-9F7F01C11B3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BBF2-CBF3-403A-96AF-85DBC3B580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08.10.2015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CB5A-312E-4778-8303-9F7F01C11B3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BBF2-CBF3-403A-96AF-85DBC3B580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08.10.2015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CB5A-312E-4778-8303-9F7F01C11B3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BBF2-CBF3-403A-96AF-85DBC3B580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08.10.2015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CB5A-312E-4778-8303-9F7F01C11B3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BBF2-CBF3-403A-96AF-85DBC3B580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08.10.2015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CB5A-312E-4778-8303-9F7F01C11B3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BBF2-CBF3-403A-96AF-85DBC3B580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08.10.2015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CB5A-312E-4778-8303-9F7F01C11B3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BBF2-CBF3-403A-96AF-85DBC3B580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08.10.2015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CB5A-312E-4778-8303-9F7F01C11B3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9BBF2-CBF3-403A-96AF-85DBC3B580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08.10.2015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ACB5A-312E-4778-8303-9F7F01C11B3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3397784.pn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0" y="5379717"/>
            <a:ext cx="1828804" cy="1478283"/>
          </a:xfrm>
          <a:prstGeom prst="rect">
            <a:avLst/>
          </a:prstGeom>
        </p:spPr>
      </p:pic>
      <p:pic>
        <p:nvPicPr>
          <p:cNvPr id="11" name="Рисунок 10" descr="3397784.pn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7315196" y="5379717"/>
            <a:ext cx="1828804" cy="1478283"/>
          </a:xfrm>
          <a:prstGeom prst="rect">
            <a:avLst/>
          </a:prstGeom>
        </p:spPr>
      </p:pic>
      <p:pic>
        <p:nvPicPr>
          <p:cNvPr id="12" name="Рисунок 11" descr="3397784.pn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5940152" y="5379717"/>
            <a:ext cx="1828804" cy="1478283"/>
          </a:xfrm>
          <a:prstGeom prst="rect">
            <a:avLst/>
          </a:prstGeom>
        </p:spPr>
      </p:pic>
      <p:pic>
        <p:nvPicPr>
          <p:cNvPr id="13" name="Рисунок 12" descr="3397784.pn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4499992" y="5379717"/>
            <a:ext cx="1828804" cy="1478283"/>
          </a:xfrm>
          <a:prstGeom prst="rect">
            <a:avLst/>
          </a:prstGeom>
        </p:spPr>
      </p:pic>
      <p:pic>
        <p:nvPicPr>
          <p:cNvPr id="14" name="Рисунок 13" descr="3397784.pn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3059832" y="5379717"/>
            <a:ext cx="1828804" cy="1478283"/>
          </a:xfrm>
          <a:prstGeom prst="rect">
            <a:avLst/>
          </a:prstGeom>
        </p:spPr>
      </p:pic>
      <p:pic>
        <p:nvPicPr>
          <p:cNvPr id="15" name="Рисунок 14" descr="3397784.pn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1619672" y="5379717"/>
            <a:ext cx="1828804" cy="1478283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chemeClr val="accent3">
                <a:lumMod val="75000"/>
                <a:alpha val="7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060848"/>
            <a:ext cx="6191672" cy="1512168"/>
          </a:xfrm>
        </p:spPr>
        <p:txBody>
          <a:bodyPr>
            <a:normAutofit lnSpcReduction="10000"/>
          </a:bodyPr>
          <a:lstStyle/>
          <a:p>
            <a:endParaRPr lang="ru-RU" altLang="ru-RU" sz="4400" b="1" i="1" dirty="0" smtClean="0">
              <a:solidFill>
                <a:schemeClr val="hlink"/>
              </a:solidFill>
            </a:endParaRPr>
          </a:p>
          <a:p>
            <a:r>
              <a:rPr lang="ru-RU" altLang="ru-RU" sz="4400" b="1" i="1" dirty="0" smtClean="0">
                <a:solidFill>
                  <a:schemeClr val="hlink"/>
                </a:solidFill>
              </a:rPr>
              <a:t>«</a:t>
            </a:r>
            <a:r>
              <a:rPr lang="ru-RU" altLang="ru-RU" sz="4400" b="1" i="1" dirty="0">
                <a:solidFill>
                  <a:schemeClr val="hlink"/>
                </a:solidFill>
              </a:rPr>
              <a:t>ЭТО </a:t>
            </a:r>
            <a:r>
              <a:rPr lang="ru-RU" altLang="ru-RU" sz="4400" b="1" i="1" dirty="0" smtClean="0">
                <a:solidFill>
                  <a:schemeClr val="hlink"/>
                </a:solidFill>
              </a:rPr>
              <a:t>МОЙ </a:t>
            </a:r>
            <a:r>
              <a:rPr lang="ru-RU" altLang="ru-RU" sz="4400" b="1" i="1" dirty="0">
                <a:solidFill>
                  <a:schemeClr val="hlink"/>
                </a:solidFill>
              </a:rPr>
              <a:t>ГОРОД»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764704"/>
            <a:ext cx="5917632" cy="1080121"/>
          </a:xfrm>
        </p:spPr>
        <p:txBody>
          <a:bodyPr>
            <a:normAutofit fontScale="90000"/>
          </a:bodyPr>
          <a:lstStyle/>
          <a:p>
            <a:r>
              <a:rPr lang="ru-RU" altLang="ru-RU" sz="4000" b="1" dirty="0" smtClean="0">
                <a:solidFill>
                  <a:schemeClr val="hlink"/>
                </a:solidFill>
              </a:rPr>
              <a:t>Образовательный </a:t>
            </a:r>
            <a:r>
              <a:rPr lang="ru-RU" altLang="ru-RU" sz="4000" b="1" dirty="0">
                <a:solidFill>
                  <a:schemeClr val="hlink"/>
                </a:solidFill>
              </a:rPr>
              <a:t>проект</a:t>
            </a:r>
            <a:br>
              <a:rPr lang="ru-RU" altLang="ru-RU" sz="4000" b="1" dirty="0">
                <a:solidFill>
                  <a:schemeClr val="hlink"/>
                </a:solidFill>
              </a:rPr>
            </a:br>
            <a:endParaRPr lang="ru-RU" altLang="ru-RU" sz="4000" b="1" dirty="0">
              <a:solidFill>
                <a:schemeClr val="hlink"/>
              </a:solidFill>
            </a:endParaRPr>
          </a:p>
        </p:txBody>
      </p:sp>
      <p:pic>
        <p:nvPicPr>
          <p:cNvPr id="7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46" r="25882"/>
          <a:stretch>
            <a:fillRect/>
          </a:stretch>
        </p:blipFill>
        <p:spPr bwMode="auto">
          <a:xfrm>
            <a:off x="6696417" y="3194680"/>
            <a:ext cx="1639887" cy="195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23146" r="25882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096" y="332656"/>
            <a:ext cx="2016125" cy="251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0907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124744"/>
            <a:ext cx="8229600" cy="3169920"/>
          </a:xfrm>
        </p:spPr>
        <p:txBody>
          <a:bodyPr>
            <a:normAutofit/>
          </a:bodyPr>
          <a:lstStyle/>
          <a:p>
            <a:r>
              <a:rPr lang="ru-RU" altLang="ru-RU" sz="2400" b="1" dirty="0"/>
              <a:t>Вид проекта: </a:t>
            </a:r>
            <a:r>
              <a:rPr lang="ru-RU" altLang="ru-RU" sz="2400" i="1" dirty="0"/>
              <a:t>творческо-информационный</a:t>
            </a:r>
            <a:endParaRPr lang="ru-RU" altLang="ru-RU" sz="2400" b="1" dirty="0"/>
          </a:p>
          <a:p>
            <a:r>
              <a:rPr lang="ru-RU" altLang="ru-RU" sz="2400" b="1" dirty="0"/>
              <a:t>Продолжительность проекта: </a:t>
            </a:r>
            <a:r>
              <a:rPr lang="ru-RU" altLang="ru-RU" sz="2400" i="1" dirty="0" smtClean="0"/>
              <a:t>краткосрочный</a:t>
            </a:r>
            <a:endParaRPr lang="ru-RU" altLang="ru-RU" sz="2400" b="1" dirty="0"/>
          </a:p>
          <a:p>
            <a:r>
              <a:rPr lang="ru-RU" altLang="ru-RU" sz="2400" b="1" dirty="0"/>
              <a:t>Участники проекта: </a:t>
            </a:r>
            <a:r>
              <a:rPr lang="ru-RU" altLang="ru-RU" sz="2400" i="1" dirty="0"/>
              <a:t>дети </a:t>
            </a:r>
            <a:r>
              <a:rPr lang="ru-RU" altLang="ru-RU" sz="2400" i="1" dirty="0" smtClean="0"/>
              <a:t>младшей </a:t>
            </a:r>
            <a:r>
              <a:rPr lang="ru-RU" altLang="ru-RU" sz="2400" i="1" dirty="0"/>
              <a:t>группы, воспитатели, специалисты, родители воспитанников.</a:t>
            </a:r>
            <a:endParaRPr lang="ru-RU" altLang="ru-RU" sz="2400" b="1" dirty="0"/>
          </a:p>
          <a:p>
            <a:r>
              <a:rPr lang="ru-RU" altLang="ru-RU" sz="2400" b="1" dirty="0"/>
              <a:t>Образовательная область: </a:t>
            </a:r>
          </a:p>
          <a:p>
            <a:pPr>
              <a:buFontTx/>
              <a:buNone/>
            </a:pPr>
            <a:r>
              <a:rPr lang="ru-RU" altLang="ru-RU" sz="2400" i="1" dirty="0"/>
              <a:t>   познавательно - речевая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6182816" cy="69912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000" b="1" dirty="0">
                <a:solidFill>
                  <a:schemeClr val="hlink"/>
                </a:solidFill>
              </a:rPr>
              <a:t>ПАСПОРТ ПРОЕКТА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endParaRPr lang="ru-RU" alt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109758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988840"/>
            <a:ext cx="8229600" cy="305104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sz="1800" b="1" dirty="0"/>
              <a:t>Задачи:</a:t>
            </a:r>
            <a:endParaRPr lang="ru-RU" altLang="ru-RU" sz="1800" dirty="0"/>
          </a:p>
          <a:p>
            <a:pPr>
              <a:lnSpc>
                <a:spcPct val="80000"/>
              </a:lnSpc>
            </a:pPr>
            <a:r>
              <a:rPr lang="ru-RU" altLang="ru-RU" sz="1800" dirty="0"/>
              <a:t>	заинтересовать родителей, показать важность воспитания нравственных основ гражданских качеств, формирования первых представлений детей об окружающем мире, обществе и культуре;</a:t>
            </a:r>
          </a:p>
          <a:p>
            <a:pPr>
              <a:lnSpc>
                <a:spcPct val="80000"/>
              </a:lnSpc>
            </a:pPr>
            <a:r>
              <a:rPr lang="ru-RU" altLang="ru-RU" sz="1800" dirty="0"/>
              <a:t>	расширение представлений детей  о родном горо­де - курорте, его достопримечательных местах, воспитания чувства гордости за свою малую Родину;</a:t>
            </a:r>
          </a:p>
          <a:p>
            <a:pPr>
              <a:lnSpc>
                <a:spcPct val="80000"/>
              </a:lnSpc>
            </a:pPr>
            <a:r>
              <a:rPr lang="ru-RU" altLang="ru-RU" sz="1800" dirty="0"/>
              <a:t>        формирование у детей бережного и заботливого  отношения к природе и ко всему живому;</a:t>
            </a:r>
          </a:p>
          <a:p>
            <a:pPr>
              <a:lnSpc>
                <a:spcPct val="80000"/>
              </a:lnSpc>
            </a:pPr>
            <a:r>
              <a:rPr lang="ru-RU" altLang="ru-RU" sz="1800" dirty="0"/>
              <a:t>создать в старших группах уголки родного города, края;</a:t>
            </a:r>
          </a:p>
          <a:p>
            <a:pPr>
              <a:lnSpc>
                <a:spcPct val="80000"/>
              </a:lnSpc>
            </a:pPr>
            <a:r>
              <a:rPr lang="ru-RU" altLang="ru-RU" sz="1800" dirty="0"/>
              <a:t>подобрать консультационный и разработать дидактический материалы.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164016" cy="125854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dirty="0">
                <a:solidFill>
                  <a:schemeClr val="hlink"/>
                </a:solidFill>
              </a:rPr>
              <a:t>Цель проекта</a:t>
            </a:r>
            <a:r>
              <a:rPr lang="ru-RU" altLang="ru-RU" sz="2800" b="1" dirty="0" smtClean="0">
                <a:solidFill>
                  <a:schemeClr val="hlink"/>
                </a:solidFill>
              </a:rPr>
              <a:t>:</a:t>
            </a:r>
            <a:br>
              <a:rPr lang="ru-RU" altLang="ru-RU" sz="2800" b="1" dirty="0" smtClean="0">
                <a:solidFill>
                  <a:schemeClr val="hlink"/>
                </a:solidFill>
              </a:rPr>
            </a:br>
            <a:r>
              <a:rPr lang="ru-RU" altLang="ru-RU" sz="2800" b="1" dirty="0" smtClean="0"/>
              <a:t> </a:t>
            </a:r>
            <a:r>
              <a:rPr lang="ru-RU" altLang="ru-RU" sz="2800" dirty="0"/>
              <a:t>воспитывать интерес,  любовь и уважение к родному городу, чувство патриотизма, гражданственности.</a:t>
            </a:r>
            <a:r>
              <a:rPr lang="ru-RU" altLang="ru-RU" sz="4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75329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332656"/>
            <a:ext cx="8287072" cy="5461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000" b="1" dirty="0">
                <a:solidFill>
                  <a:schemeClr val="hlink"/>
                </a:solidFill>
              </a:rPr>
              <a:t>РАБОТА С РОДИТЕЛЯМИ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547664" y="1196752"/>
            <a:ext cx="6248400" cy="3124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altLang="ru-RU" sz="1400" dirty="0"/>
          </a:p>
          <a:p>
            <a:pPr>
              <a:lnSpc>
                <a:spcPct val="80000"/>
              </a:lnSpc>
            </a:pPr>
            <a:r>
              <a:rPr lang="ru-RU" altLang="ru-RU" sz="2000" b="1" dirty="0"/>
              <a:t>Консультации в родительском уголке: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000" dirty="0"/>
              <a:t> «Походы выходного дня»,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000" dirty="0"/>
              <a:t>«Воспитание любви к малой Родине» </a:t>
            </a:r>
          </a:p>
          <a:p>
            <a:pPr>
              <a:lnSpc>
                <a:spcPct val="80000"/>
              </a:lnSpc>
            </a:pPr>
            <a:r>
              <a:rPr lang="ru-RU" altLang="ru-RU" sz="2000" dirty="0"/>
              <a:t>Опрос родителей с целью выявить возможности по организации экскурсионной деятельности с детьми. Помощь родителей при проведении экскурсий.</a:t>
            </a:r>
          </a:p>
          <a:p>
            <a:pPr>
              <a:lnSpc>
                <a:spcPct val="80000"/>
              </a:lnSpc>
            </a:pPr>
            <a:r>
              <a:rPr lang="ru-RU" altLang="ru-RU" sz="2000" dirty="0"/>
              <a:t>Реализация семейных проектов «Семейный поход», «Семейные традиции»</a:t>
            </a:r>
          </a:p>
        </p:txBody>
      </p:sp>
    </p:spTree>
    <p:extLst>
      <p:ext uri="{BB962C8B-B14F-4D97-AF65-F5344CB8AC3E}">
        <p14:creationId xmlns:p14="http://schemas.microsoft.com/office/powerpoint/2010/main" val="53015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4770" y="404664"/>
            <a:ext cx="8229600" cy="1384300"/>
          </a:xfrm>
        </p:spPr>
        <p:txBody>
          <a:bodyPr>
            <a:normAutofit fontScale="90000"/>
          </a:bodyPr>
          <a:lstStyle/>
          <a:p>
            <a:r>
              <a:rPr lang="ru-RU" altLang="ru-RU" sz="4000" b="1" dirty="0">
                <a:solidFill>
                  <a:schemeClr val="hlink"/>
                </a:solidFill>
              </a:rPr>
              <a:t>Занятия-беседы для детей в совместной деятельности:</a:t>
            </a:r>
            <a:br>
              <a:rPr lang="ru-RU" altLang="ru-RU" sz="4000" b="1" dirty="0">
                <a:solidFill>
                  <a:schemeClr val="hlink"/>
                </a:solidFill>
              </a:rPr>
            </a:br>
            <a:endParaRPr lang="ru-RU" altLang="ru-RU" sz="4000" b="1" dirty="0">
              <a:solidFill>
                <a:schemeClr val="hlink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27584" y="1844824"/>
            <a:ext cx="3429000" cy="3048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altLang="ru-RU" sz="2800" dirty="0"/>
              <a:t>Улица, на которой я живу.</a:t>
            </a:r>
          </a:p>
          <a:p>
            <a:pPr>
              <a:lnSpc>
                <a:spcPct val="90000"/>
              </a:lnSpc>
            </a:pPr>
            <a:r>
              <a:rPr lang="ru-RU" altLang="ru-RU" sz="2800" dirty="0"/>
              <a:t>Моя дорога в детский сад.</a:t>
            </a:r>
          </a:p>
          <a:p>
            <a:pPr>
              <a:lnSpc>
                <a:spcPct val="90000"/>
              </a:lnSpc>
            </a:pPr>
            <a:r>
              <a:rPr lang="ru-RU" altLang="ru-RU" sz="2800" dirty="0"/>
              <a:t>Мой любимый уголок в городе.</a:t>
            </a:r>
          </a:p>
          <a:p>
            <a:pPr>
              <a:lnSpc>
                <a:spcPct val="90000"/>
              </a:lnSpc>
            </a:pPr>
            <a:r>
              <a:rPr lang="ru-RU" altLang="ru-RU" sz="2800" dirty="0"/>
              <a:t>Мой любимый парк</a:t>
            </a:r>
            <a:r>
              <a:rPr lang="ru-RU" altLang="ru-RU" sz="2800" dirty="0" smtClean="0"/>
              <a:t>.</a:t>
            </a:r>
            <a:endParaRPr lang="ru-RU" altLang="ru-RU" sz="2800" dirty="0"/>
          </a:p>
        </p:txBody>
      </p:sp>
      <p:pic>
        <p:nvPicPr>
          <p:cNvPr id="25606" name="Picture 6" descr="F:\фото презинтация город\IMAG007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764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7" name="Picture 7" descr="F:\фото презинтация город\IMAG00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4290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557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F:\фото презинтация город\IMAG00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7" name="Picture 3" descr="F:\фото презинтация город\IMAG00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8" name="Picture 4" descr="F:\фото презинтация город\IMAG003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9" name="Picture 5" descr="F:\фото презинтация город\IMAG00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792604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0" name="Picture 6" descr="F:\фото презинтация город\IMAG008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40152" y="34290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1" name="Picture 7" descr="F:\фото презинтация город\IMAG00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813816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2" name="Picture 8" descr="F:\фото презинтация город\IMAG008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12976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08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935480"/>
            <a:ext cx="8219256" cy="271765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altLang="ru-RU" sz="2000" dirty="0"/>
              <a:t>Активизирована работа воспитателей  в группах по патриотическому воспитанию дошкольников.</a:t>
            </a:r>
          </a:p>
          <a:p>
            <a:pPr>
              <a:lnSpc>
                <a:spcPct val="80000"/>
              </a:lnSpc>
            </a:pPr>
            <a:r>
              <a:rPr lang="ru-RU" altLang="ru-RU" sz="2000" dirty="0" smtClean="0"/>
              <a:t>Пополнение </a:t>
            </a:r>
            <a:r>
              <a:rPr lang="ru-RU" altLang="ru-RU" sz="2000" dirty="0"/>
              <a:t>предметно-развивающей среды </a:t>
            </a:r>
            <a:r>
              <a:rPr lang="ru-RU" altLang="ru-RU" sz="2000" dirty="0" smtClean="0"/>
              <a:t>:</a:t>
            </a:r>
          </a:p>
          <a:p>
            <a:pPr>
              <a:lnSpc>
                <a:spcPct val="80000"/>
              </a:lnSpc>
            </a:pPr>
            <a:r>
              <a:rPr lang="ru-RU" altLang="ru-RU" sz="2000" dirty="0" smtClean="0"/>
              <a:t> </a:t>
            </a:r>
            <a:r>
              <a:rPr lang="ru-RU" altLang="ru-RU" sz="2000" dirty="0"/>
              <a:t>оформлены </a:t>
            </a:r>
            <a:r>
              <a:rPr lang="ru-RU" altLang="ru-RU" sz="2000" dirty="0" smtClean="0"/>
              <a:t>различные центры группе </a:t>
            </a:r>
            <a:r>
              <a:rPr lang="ru-RU" altLang="ru-RU" sz="2000" dirty="0"/>
              <a:t>«Наш любимый город </a:t>
            </a:r>
            <a:r>
              <a:rPr lang="ru-RU" altLang="ru-RU" sz="2000" dirty="0" smtClean="0"/>
              <a:t>Москва», </a:t>
            </a:r>
            <a:r>
              <a:rPr lang="ru-RU" altLang="ru-RU" sz="2000" dirty="0"/>
              <a:t>альбомы о городе , макеты, </a:t>
            </a:r>
            <a:r>
              <a:rPr lang="ru-RU" altLang="ru-RU" sz="2000" dirty="0" err="1"/>
              <a:t>фотоэкспозиции</a:t>
            </a:r>
            <a:r>
              <a:rPr lang="ru-RU" altLang="ru-RU" sz="2000" dirty="0"/>
              <a:t>.</a:t>
            </a:r>
          </a:p>
          <a:p>
            <a:pPr>
              <a:lnSpc>
                <a:spcPct val="80000"/>
              </a:lnSpc>
            </a:pPr>
            <a:r>
              <a:rPr lang="ru-RU" altLang="ru-RU" sz="2000" dirty="0"/>
              <a:t> Разработаны воспитателями конспекты занятий для детей </a:t>
            </a:r>
            <a:r>
              <a:rPr lang="ru-RU" altLang="ru-RU" sz="2000" dirty="0" smtClean="0"/>
              <a:t>по </a:t>
            </a:r>
            <a:r>
              <a:rPr lang="ru-RU" altLang="ru-RU" sz="2000" dirty="0"/>
              <a:t>темам «</a:t>
            </a:r>
            <a:r>
              <a:rPr lang="ru-RU" altLang="ru-RU" sz="2000" dirty="0" smtClean="0"/>
              <a:t>Наша улица», </a:t>
            </a:r>
            <a:r>
              <a:rPr lang="ru-RU" altLang="ru-RU" sz="2000" dirty="0"/>
              <a:t>«Наш </a:t>
            </a:r>
            <a:r>
              <a:rPr lang="ru-RU" altLang="ru-RU" sz="2000" dirty="0" smtClean="0"/>
              <a:t>район»; </a:t>
            </a:r>
            <a:endParaRPr lang="ru-RU" altLang="ru-RU" sz="2000" dirty="0"/>
          </a:p>
          <a:p>
            <a:pPr>
              <a:lnSpc>
                <a:spcPct val="80000"/>
              </a:lnSpc>
            </a:pPr>
            <a:r>
              <a:rPr lang="ru-RU" altLang="ru-RU" sz="2000" dirty="0"/>
              <a:t>Составлена тематика для детей </a:t>
            </a:r>
            <a:r>
              <a:rPr lang="ru-RU" altLang="ru-RU" sz="2000" dirty="0" smtClean="0"/>
              <a:t>дошкольного </a:t>
            </a:r>
            <a:r>
              <a:rPr lang="ru-RU" altLang="ru-RU" sz="2000" dirty="0"/>
              <a:t>возраста экологических игр и бесед о природе и фауне родного </a:t>
            </a:r>
            <a:r>
              <a:rPr lang="ru-RU" altLang="ru-RU" sz="2000" dirty="0" smtClean="0"/>
              <a:t>города.</a:t>
            </a:r>
            <a:endParaRPr lang="ru-RU" altLang="ru-RU" sz="2000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686800" cy="1003300"/>
          </a:xfrm>
        </p:spPr>
        <p:txBody>
          <a:bodyPr>
            <a:normAutofit/>
          </a:bodyPr>
          <a:lstStyle/>
          <a:p>
            <a:r>
              <a:rPr lang="ru-RU" altLang="ru-RU" sz="4000" b="1" dirty="0">
                <a:solidFill>
                  <a:schemeClr val="hlink"/>
                </a:solidFill>
              </a:rPr>
              <a:t>Результаты работы по проекту</a:t>
            </a:r>
          </a:p>
        </p:txBody>
      </p:sp>
    </p:spTree>
    <p:extLst>
      <p:ext uri="{BB962C8B-B14F-4D97-AF65-F5344CB8AC3E}">
        <p14:creationId xmlns:p14="http://schemas.microsoft.com/office/powerpoint/2010/main" val="720668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  <p:bldP spid="2457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195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1_Тема Office</vt:lpstr>
      <vt:lpstr>Образовательный проект </vt:lpstr>
      <vt:lpstr>ПАСПОРТ ПРОЕКТА </vt:lpstr>
      <vt:lpstr>Цель проекта:  воспитывать интерес,  любовь и уважение к родному городу, чувство патриотизма, гражданственности. </vt:lpstr>
      <vt:lpstr>РАБОТА С РОДИТЕЛЯМИ</vt:lpstr>
      <vt:lpstr>Занятия-беседы для детей в совместной деятельности: </vt:lpstr>
      <vt:lpstr>Презентация PowerPoint</vt:lpstr>
      <vt:lpstr>Результаты работы по проекту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User02</cp:lastModifiedBy>
  <cp:revision>3</cp:revision>
  <dcterms:created xsi:type="dcterms:W3CDTF">2014-03-01T16:08:08Z</dcterms:created>
  <dcterms:modified xsi:type="dcterms:W3CDTF">2015-10-08T07:49:44Z</dcterms:modified>
</cp:coreProperties>
</file>