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4" r:id="rId3"/>
    <p:sldId id="258" r:id="rId4"/>
    <p:sldId id="260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5B21D-AE50-41B5-B467-B4F27ED1022C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7B5D8-586B-4CD3-B3DD-9C2BF490A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7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7B5D8-586B-4CD3-B3DD-9C2BF490A7C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26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58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7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8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20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9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8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07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65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9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0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7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75DA8-C039-4EEA-909A-2B521C22FFCA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1C413-57E7-4584-8661-62707BF2D8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91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" y="0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3" y="2510080"/>
            <a:ext cx="5545816" cy="43479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5" y="2320356"/>
            <a:ext cx="121920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 cmpd="sng">
                  <a:solidFill>
                    <a:sysClr val="windowText" lastClr="4B4B4B"/>
                  </a:solidFill>
                  <a:prstDash val="solid"/>
                </a:ln>
                <a:solidFill>
                  <a:srgbClr val="0070C0"/>
                </a:solidFill>
              </a:rPr>
              <a:t>Музыкальная викторина</a:t>
            </a:r>
            <a:endParaRPr lang="ru-RU" sz="6600" b="1" dirty="0">
              <a:ln w="12700" cmpd="sng">
                <a:solidFill>
                  <a:sysClr val="windowText" lastClr="4B4B4B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219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№50 комбинированного вида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Колпинского района Санкт-Петербурга </a:t>
            </a:r>
            <a:endParaRPr lang="ru-RU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52549" y="5002728"/>
            <a:ext cx="3407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Составила: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Волкова Ирина Спиридоновна</a:t>
            </a:r>
          </a:p>
        </p:txBody>
      </p:sp>
    </p:spTree>
    <p:extLst>
      <p:ext uri="{BB962C8B-B14F-4D97-AF65-F5344CB8AC3E}">
        <p14:creationId xmlns:p14="http://schemas.microsoft.com/office/powerpoint/2010/main" val="4440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mamadelki.ru/wp-content/uploads/2013/03/%D0%9C%D1%83%D0%B7%D1%8B%D0%BA%D0%B0%D0%BB%D1%8C%D0%BD%D1%8B%D0%B9-%D0%BF%D0%BB%D0%B0%D0%BA%D0%B0%D1%8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8" b="18309"/>
          <a:stretch/>
        </p:blipFill>
        <p:spPr bwMode="auto">
          <a:xfrm>
            <a:off x="1294364" y="1703220"/>
            <a:ext cx="9753600" cy="4327558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83171" y="662194"/>
            <a:ext cx="402565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Назови ноты</a:t>
            </a:r>
            <a:endParaRPr lang="ru-RU" sz="66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7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05" y="1419396"/>
            <a:ext cx="2359390" cy="76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05" y="1009902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458" y="3335141"/>
            <a:ext cx="2303822" cy="7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914" y="3056053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994" y="5237894"/>
            <a:ext cx="2303822" cy="7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450" y="4786659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25062" y="63075"/>
            <a:ext cx="823732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0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Музыкальные загадки</a:t>
            </a:r>
            <a:endParaRPr lang="ru-RU" sz="6600" b="0" cap="none" spc="0" dirty="0">
              <a:ln w="0"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65240" y="2961185"/>
            <a:ext cx="18966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637760" y="4077485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21188" y="2019892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781836" y="1056418"/>
            <a:ext cx="76816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44983" y="4907129"/>
            <a:ext cx="14400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ВА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604" y="3421397"/>
            <a:ext cx="2303822" cy="7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060" y="2970162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Овал 22"/>
          <p:cNvSpPr/>
          <p:nvPr/>
        </p:nvSpPr>
        <p:spPr>
          <a:xfrm>
            <a:off x="3205515" y="3653899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98750" y="3111435"/>
            <a:ext cx="19293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112509" y="4883424"/>
            <a:ext cx="20377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ЛЁК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962" y="5254478"/>
            <a:ext cx="2303822" cy="74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418" y="4803243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3550873" y="5873264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03790" y="4914248"/>
            <a:ext cx="231146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ЖАС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11240" y="4907129"/>
            <a:ext cx="8883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1" name="Picture 2" descr="http://drummer.org.ua/img/lessons/reading/staff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237" y="1458772"/>
            <a:ext cx="2629850" cy="76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://upload.wikimedia.org/wikipedia/commons/thumb/c/c2/Treble_Clef_without_line.svg/305px-Treble_Clef_without_line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237" y="883979"/>
            <a:ext cx="717857" cy="161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9461309" y="1089914"/>
            <a:ext cx="145501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</a:t>
            </a:r>
            <a:endParaRPr lang="ru-RU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8022162" y="1724047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9079238" y="5506846"/>
            <a:ext cx="426131" cy="2471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1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g1.liveinternet.ru/images/attach/c/3/122/239/122239131_pasowanie_fot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042" y="2723535"/>
            <a:ext cx="7791960" cy="389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49070" y="1675437"/>
            <a:ext cx="71399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А теперь пришла пора</a:t>
            </a:r>
          </a:p>
          <a:p>
            <a:pPr algn="ctr"/>
            <a:r>
              <a:rPr lang="ru-RU" sz="66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</a:rPr>
              <a:t>Поиграть нам детвора!</a:t>
            </a:r>
            <a:endParaRPr lang="ru-RU" sz="66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2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60482" y="1008965"/>
            <a:ext cx="923151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Деревянные подружки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Пляшут на его макушке.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Бьют его, а он гремит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В ногу всем шагать велит!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897" y="3802270"/>
            <a:ext cx="2918564" cy="2326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2413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5" y="5154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37579" y="992570"/>
            <a:ext cx="68940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Деревянные подружки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Звонко бьются друг об дружку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Расписные, как матрешки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Угадали? Это …</a:t>
            </a:r>
          </a:p>
        </p:txBody>
      </p:sp>
      <p:pic>
        <p:nvPicPr>
          <p:cNvPr id="1030" name="Picture 6" descr="http://cs9877.vk.me/u30259663/-14/x_c5f95d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727" y="3508906"/>
            <a:ext cx="2646935" cy="2901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492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84263" y="1077134"/>
            <a:ext cx="641199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У какого инструмента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Есть и струны и педаль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Что же это? Несомненно –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Это звонкий наш 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6" b="3433"/>
          <a:stretch/>
        </p:blipFill>
        <p:spPr>
          <a:xfrm>
            <a:off x="4549215" y="3620637"/>
            <a:ext cx="2757745" cy="2757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502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boombob.ru/img/picture/Oct/01/1ec721b210ff42913e1ff9469b6dceac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27"/>
            <a:ext cx="12191999" cy="685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06163" y="1178485"/>
            <a:ext cx="652375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Он любит, когда его бьют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Покоя ему не дают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Он пляшет в руках и звенит</a:t>
            </a:r>
          </a:p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Segoe Print" panose="02000600000000000000" pitchFamily="2" charset="0"/>
                <a:cs typeface="Times New Roman" panose="02020603050405020304" pitchFamily="18" charset="0"/>
              </a:rPr>
              <a:t>И добрых людей веселит! 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74" y="3767887"/>
            <a:ext cx="2334252" cy="2562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0897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4B4B4B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4B4B4B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115</Words>
  <Application>Microsoft Office PowerPoint</Application>
  <PresentationFormat>Широкоэкранный</PresentationFormat>
  <Paragraphs>35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Белова</dc:creator>
  <cp:lastModifiedBy>Екатерина Белова</cp:lastModifiedBy>
  <cp:revision>18</cp:revision>
  <dcterms:created xsi:type="dcterms:W3CDTF">2015-10-07T16:52:37Z</dcterms:created>
  <dcterms:modified xsi:type="dcterms:W3CDTF">2015-10-15T08:00:51Z</dcterms:modified>
</cp:coreProperties>
</file>