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74" r:id="rId3"/>
    <p:sldId id="258" r:id="rId4"/>
    <p:sldId id="270" r:id="rId5"/>
    <p:sldId id="271" r:id="rId6"/>
    <p:sldId id="261" r:id="rId7"/>
    <p:sldId id="256" r:id="rId8"/>
    <p:sldId id="263" r:id="rId9"/>
    <p:sldId id="272" r:id="rId10"/>
    <p:sldId id="265" r:id="rId11"/>
    <p:sldId id="266" r:id="rId12"/>
    <p:sldId id="273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67" d="100"/>
          <a:sy n="67" d="100"/>
        </p:scale>
        <p:origin x="-31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4C371D4-1382-4FD7-902E-0BCEEC6C8D2F}" type="doc">
      <dgm:prSet loTypeId="urn:microsoft.com/office/officeart/2005/8/layout/process2" loCatId="process" qsTypeId="urn:microsoft.com/office/officeart/2005/8/quickstyle/simple1" qsCatId="simple" csTypeId="urn:microsoft.com/office/officeart/2005/8/colors/accent2_1" csCatId="accent2" phldr="1"/>
      <dgm:spPr/>
    </dgm:pt>
    <dgm:pt modelId="{40D1AB30-615A-49E4-8444-2FDDB29E5F03}">
      <dgm:prSet phldrT="[Текст]" custT="1"/>
      <dgm:spPr/>
      <dgm:t>
        <a:bodyPr/>
        <a:lstStyle/>
        <a:p>
          <a:r>
            <a:rPr lang="ru-RU" sz="2000" dirty="0" smtClean="0">
              <a:latin typeface="Arial Black" pitchFamily="34" charset="0"/>
            </a:rPr>
            <a:t>Добро пожаловать</a:t>
          </a:r>
          <a:endParaRPr lang="ru-RU" sz="2000" dirty="0">
            <a:latin typeface="Arial Black" pitchFamily="34" charset="0"/>
          </a:endParaRPr>
        </a:p>
      </dgm:t>
    </dgm:pt>
    <dgm:pt modelId="{654F3345-B988-4B26-AD3F-E5021B523312}" type="parTrans" cxnId="{83BE5975-A085-4190-AEDE-0AA710DA7F41}">
      <dgm:prSet/>
      <dgm:spPr/>
      <dgm:t>
        <a:bodyPr/>
        <a:lstStyle/>
        <a:p>
          <a:endParaRPr lang="ru-RU"/>
        </a:p>
      </dgm:t>
    </dgm:pt>
    <dgm:pt modelId="{73F91983-F3CC-406F-8FAC-63D25D3CFA41}" type="sibTrans" cxnId="{83BE5975-A085-4190-AEDE-0AA710DA7F41}">
      <dgm:prSet/>
      <dgm:spPr>
        <a:solidFill>
          <a:srgbClr val="C00000"/>
        </a:solidFill>
      </dgm:spPr>
      <dgm:t>
        <a:bodyPr/>
        <a:lstStyle/>
        <a:p>
          <a:endParaRPr lang="ru-RU"/>
        </a:p>
      </dgm:t>
    </dgm:pt>
    <dgm:pt modelId="{9F44455F-FB63-4DC1-9ABC-C9C0FB854031}">
      <dgm:prSet phldrT="[Текст]" custT="1"/>
      <dgm:spPr/>
      <dgm:t>
        <a:bodyPr/>
        <a:lstStyle/>
        <a:p>
          <a:r>
            <a:rPr lang="ru-RU" sz="2000" dirty="0" smtClean="0">
              <a:latin typeface="Arial Black" pitchFamily="34" charset="0"/>
            </a:rPr>
            <a:t>До добра не доведёт</a:t>
          </a:r>
          <a:endParaRPr lang="ru-RU" sz="2000" dirty="0">
            <a:latin typeface="Arial Black" pitchFamily="34" charset="0"/>
          </a:endParaRPr>
        </a:p>
      </dgm:t>
    </dgm:pt>
    <dgm:pt modelId="{CAF30BD8-FCDD-4D04-8572-4EB315C188A7}" type="parTrans" cxnId="{B709FFAF-B09F-42CE-BD74-38EB003307CE}">
      <dgm:prSet/>
      <dgm:spPr/>
      <dgm:t>
        <a:bodyPr/>
        <a:lstStyle/>
        <a:p>
          <a:endParaRPr lang="ru-RU"/>
        </a:p>
      </dgm:t>
    </dgm:pt>
    <dgm:pt modelId="{4BA5FE02-8B94-458B-900D-29D4FCF2D454}" type="sibTrans" cxnId="{B709FFAF-B09F-42CE-BD74-38EB003307CE}">
      <dgm:prSet/>
      <dgm:spPr>
        <a:solidFill>
          <a:srgbClr val="C00000"/>
        </a:solidFill>
      </dgm:spPr>
      <dgm:t>
        <a:bodyPr/>
        <a:lstStyle/>
        <a:p>
          <a:endParaRPr lang="ru-RU"/>
        </a:p>
      </dgm:t>
    </dgm:pt>
    <dgm:pt modelId="{15AA3030-9C67-4065-8480-F8668D00A0F4}">
      <dgm:prSet phldrT="[Текст]" custT="1"/>
      <dgm:spPr/>
      <dgm:t>
        <a:bodyPr/>
        <a:lstStyle/>
        <a:p>
          <a:r>
            <a:rPr lang="ru-RU" sz="2000" dirty="0" smtClean="0">
              <a:latin typeface="Arial Black" pitchFamily="34" charset="0"/>
            </a:rPr>
            <a:t>В добрый час</a:t>
          </a:r>
          <a:endParaRPr lang="ru-RU" sz="2000" dirty="0">
            <a:latin typeface="Arial Black" pitchFamily="34" charset="0"/>
          </a:endParaRPr>
        </a:p>
      </dgm:t>
    </dgm:pt>
    <dgm:pt modelId="{3292E90D-CA04-4F14-AA51-3E83084C4025}" type="parTrans" cxnId="{E10D08B2-AE61-47A7-A610-785D97A7525B}">
      <dgm:prSet/>
      <dgm:spPr/>
      <dgm:t>
        <a:bodyPr/>
        <a:lstStyle/>
        <a:p>
          <a:endParaRPr lang="ru-RU"/>
        </a:p>
      </dgm:t>
    </dgm:pt>
    <dgm:pt modelId="{F80C2B72-DB49-4096-9DFA-19865E640EA4}" type="sibTrans" cxnId="{E10D08B2-AE61-47A7-A610-785D97A7525B}">
      <dgm:prSet/>
      <dgm:spPr/>
      <dgm:t>
        <a:bodyPr/>
        <a:lstStyle/>
        <a:p>
          <a:endParaRPr lang="ru-RU"/>
        </a:p>
      </dgm:t>
    </dgm:pt>
    <dgm:pt modelId="{3C59CBC6-59B3-455C-8B02-C05B1629767B}">
      <dgm:prSet custT="1"/>
      <dgm:spPr/>
      <dgm:t>
        <a:bodyPr/>
        <a:lstStyle/>
        <a:p>
          <a:r>
            <a:rPr lang="ru-RU" sz="2000" dirty="0" smtClean="0">
              <a:latin typeface="Arial Black" pitchFamily="34" charset="0"/>
            </a:rPr>
            <a:t>Будьте добры</a:t>
          </a:r>
          <a:endParaRPr lang="ru-RU" sz="2000" dirty="0">
            <a:latin typeface="Arial Black" pitchFamily="34" charset="0"/>
          </a:endParaRPr>
        </a:p>
      </dgm:t>
    </dgm:pt>
    <dgm:pt modelId="{86D57399-2403-4EAB-9509-C31E30B317EE}" type="parTrans" cxnId="{7E04E1AF-41EC-4097-8A0C-36F87140262E}">
      <dgm:prSet/>
      <dgm:spPr/>
      <dgm:t>
        <a:bodyPr/>
        <a:lstStyle/>
        <a:p>
          <a:endParaRPr lang="ru-RU"/>
        </a:p>
      </dgm:t>
    </dgm:pt>
    <dgm:pt modelId="{B3E9AF2D-3DF5-4212-8454-01BB6A3DA8AE}" type="sibTrans" cxnId="{7E04E1AF-41EC-4097-8A0C-36F87140262E}">
      <dgm:prSet/>
      <dgm:spPr>
        <a:solidFill>
          <a:srgbClr val="C00000"/>
        </a:solidFill>
      </dgm:spPr>
      <dgm:t>
        <a:bodyPr/>
        <a:lstStyle/>
        <a:p>
          <a:endParaRPr lang="ru-RU"/>
        </a:p>
      </dgm:t>
    </dgm:pt>
    <dgm:pt modelId="{942F8065-CE2C-455A-A171-1253574D67A4}" type="pres">
      <dgm:prSet presAssocID="{C4C371D4-1382-4FD7-902E-0BCEEC6C8D2F}" presName="linearFlow" presStyleCnt="0">
        <dgm:presLayoutVars>
          <dgm:resizeHandles val="exact"/>
        </dgm:presLayoutVars>
      </dgm:prSet>
      <dgm:spPr/>
    </dgm:pt>
    <dgm:pt modelId="{60534B2C-1C52-4891-92E7-5C9F5F8B2C31}" type="pres">
      <dgm:prSet presAssocID="{40D1AB30-615A-49E4-8444-2FDDB29E5F03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317E4B-3FD1-48C1-B0DD-B6133ECBE330}" type="pres">
      <dgm:prSet presAssocID="{73F91983-F3CC-406F-8FAC-63D25D3CFA41}" presName="sibTrans" presStyleLbl="sibTrans2D1" presStyleIdx="0" presStyleCnt="3"/>
      <dgm:spPr/>
      <dgm:t>
        <a:bodyPr/>
        <a:lstStyle/>
        <a:p>
          <a:endParaRPr lang="ru-RU"/>
        </a:p>
      </dgm:t>
    </dgm:pt>
    <dgm:pt modelId="{F4316EDC-2FEF-45C9-AC1E-98B31809A398}" type="pres">
      <dgm:prSet presAssocID="{73F91983-F3CC-406F-8FAC-63D25D3CFA41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D328CE9C-86E7-4F77-8EBE-77407394F4FC}" type="pres">
      <dgm:prSet presAssocID="{3C59CBC6-59B3-455C-8B02-C05B1629767B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C0D89D-50C3-4D18-90C3-E5D91DD02BDF}" type="pres">
      <dgm:prSet presAssocID="{B3E9AF2D-3DF5-4212-8454-01BB6A3DA8AE}" presName="sibTrans" presStyleLbl="sibTrans2D1" presStyleIdx="1" presStyleCnt="3"/>
      <dgm:spPr/>
      <dgm:t>
        <a:bodyPr/>
        <a:lstStyle/>
        <a:p>
          <a:endParaRPr lang="ru-RU"/>
        </a:p>
      </dgm:t>
    </dgm:pt>
    <dgm:pt modelId="{8C5DF2BD-3A14-4469-98A4-F0AF45CF105C}" type="pres">
      <dgm:prSet presAssocID="{B3E9AF2D-3DF5-4212-8454-01BB6A3DA8AE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2856F34E-6263-468F-BE21-2F47BC5785EE}" type="pres">
      <dgm:prSet presAssocID="{9F44455F-FB63-4DC1-9ABC-C9C0FB854031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6672A4-CC8D-46B0-A81F-ADFE9A713ECA}" type="pres">
      <dgm:prSet presAssocID="{4BA5FE02-8B94-458B-900D-29D4FCF2D454}" presName="sibTrans" presStyleLbl="sibTrans2D1" presStyleIdx="2" presStyleCnt="3"/>
      <dgm:spPr/>
      <dgm:t>
        <a:bodyPr/>
        <a:lstStyle/>
        <a:p>
          <a:endParaRPr lang="ru-RU"/>
        </a:p>
      </dgm:t>
    </dgm:pt>
    <dgm:pt modelId="{4CF3CCFF-C9F7-4AE8-BC6C-5FE18D9A9B2C}" type="pres">
      <dgm:prSet presAssocID="{4BA5FE02-8B94-458B-900D-29D4FCF2D454}" presName="connectorText" presStyleLbl="sibTrans2D1" presStyleIdx="2" presStyleCnt="3"/>
      <dgm:spPr/>
      <dgm:t>
        <a:bodyPr/>
        <a:lstStyle/>
        <a:p>
          <a:endParaRPr lang="ru-RU"/>
        </a:p>
      </dgm:t>
    </dgm:pt>
    <dgm:pt modelId="{3EA2DE12-BE82-44D2-9C09-8D34655FB2A2}" type="pres">
      <dgm:prSet presAssocID="{15AA3030-9C67-4065-8480-F8668D00A0F4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10D08B2-AE61-47A7-A610-785D97A7525B}" srcId="{C4C371D4-1382-4FD7-902E-0BCEEC6C8D2F}" destId="{15AA3030-9C67-4065-8480-F8668D00A0F4}" srcOrd="3" destOrd="0" parTransId="{3292E90D-CA04-4F14-AA51-3E83084C4025}" sibTransId="{F80C2B72-DB49-4096-9DFA-19865E640EA4}"/>
    <dgm:cxn modelId="{69A4EA5F-845F-45FA-A961-286B6F916AEA}" type="presOf" srcId="{40D1AB30-615A-49E4-8444-2FDDB29E5F03}" destId="{60534B2C-1C52-4891-92E7-5C9F5F8B2C31}" srcOrd="0" destOrd="0" presId="urn:microsoft.com/office/officeart/2005/8/layout/process2"/>
    <dgm:cxn modelId="{B709FFAF-B09F-42CE-BD74-38EB003307CE}" srcId="{C4C371D4-1382-4FD7-902E-0BCEEC6C8D2F}" destId="{9F44455F-FB63-4DC1-9ABC-C9C0FB854031}" srcOrd="2" destOrd="0" parTransId="{CAF30BD8-FCDD-4D04-8572-4EB315C188A7}" sibTransId="{4BA5FE02-8B94-458B-900D-29D4FCF2D454}"/>
    <dgm:cxn modelId="{C7BA753D-7EE0-4FD2-8B56-F2213E0FAD54}" type="presOf" srcId="{B3E9AF2D-3DF5-4212-8454-01BB6A3DA8AE}" destId="{37C0D89D-50C3-4D18-90C3-E5D91DD02BDF}" srcOrd="0" destOrd="0" presId="urn:microsoft.com/office/officeart/2005/8/layout/process2"/>
    <dgm:cxn modelId="{9378A8CC-BD09-44B5-A278-9FCB8012AEFB}" type="presOf" srcId="{73F91983-F3CC-406F-8FAC-63D25D3CFA41}" destId="{F4316EDC-2FEF-45C9-AC1E-98B31809A398}" srcOrd="1" destOrd="0" presId="urn:microsoft.com/office/officeart/2005/8/layout/process2"/>
    <dgm:cxn modelId="{82B7C3C8-6403-443E-A149-E12FC7FE8E5A}" type="presOf" srcId="{C4C371D4-1382-4FD7-902E-0BCEEC6C8D2F}" destId="{942F8065-CE2C-455A-A171-1253574D67A4}" srcOrd="0" destOrd="0" presId="urn:microsoft.com/office/officeart/2005/8/layout/process2"/>
    <dgm:cxn modelId="{76FFF085-E232-4E0A-BCB5-6C90671B86A8}" type="presOf" srcId="{4BA5FE02-8B94-458B-900D-29D4FCF2D454}" destId="{4CF3CCFF-C9F7-4AE8-BC6C-5FE18D9A9B2C}" srcOrd="1" destOrd="0" presId="urn:microsoft.com/office/officeart/2005/8/layout/process2"/>
    <dgm:cxn modelId="{D4C97764-FD45-4455-A27A-A2DB7943F4C6}" type="presOf" srcId="{3C59CBC6-59B3-455C-8B02-C05B1629767B}" destId="{D328CE9C-86E7-4F77-8EBE-77407394F4FC}" srcOrd="0" destOrd="0" presId="urn:microsoft.com/office/officeart/2005/8/layout/process2"/>
    <dgm:cxn modelId="{7E04E1AF-41EC-4097-8A0C-36F87140262E}" srcId="{C4C371D4-1382-4FD7-902E-0BCEEC6C8D2F}" destId="{3C59CBC6-59B3-455C-8B02-C05B1629767B}" srcOrd="1" destOrd="0" parTransId="{86D57399-2403-4EAB-9509-C31E30B317EE}" sibTransId="{B3E9AF2D-3DF5-4212-8454-01BB6A3DA8AE}"/>
    <dgm:cxn modelId="{FC27CD58-F71E-44CA-8BF5-21A414578057}" type="presOf" srcId="{9F44455F-FB63-4DC1-9ABC-C9C0FB854031}" destId="{2856F34E-6263-468F-BE21-2F47BC5785EE}" srcOrd="0" destOrd="0" presId="urn:microsoft.com/office/officeart/2005/8/layout/process2"/>
    <dgm:cxn modelId="{7A2F20CE-CA64-464A-B6BC-F7AC74EB301E}" type="presOf" srcId="{73F91983-F3CC-406F-8FAC-63D25D3CFA41}" destId="{4D317E4B-3FD1-48C1-B0DD-B6133ECBE330}" srcOrd="0" destOrd="0" presId="urn:microsoft.com/office/officeart/2005/8/layout/process2"/>
    <dgm:cxn modelId="{E65D5420-3CD9-489D-AE13-893E28406396}" type="presOf" srcId="{4BA5FE02-8B94-458B-900D-29D4FCF2D454}" destId="{AF6672A4-CC8D-46B0-A81F-ADFE9A713ECA}" srcOrd="0" destOrd="0" presId="urn:microsoft.com/office/officeart/2005/8/layout/process2"/>
    <dgm:cxn modelId="{CA28A67B-B72F-47B2-BE80-3320CD0C5504}" type="presOf" srcId="{B3E9AF2D-3DF5-4212-8454-01BB6A3DA8AE}" destId="{8C5DF2BD-3A14-4469-98A4-F0AF45CF105C}" srcOrd="1" destOrd="0" presId="urn:microsoft.com/office/officeart/2005/8/layout/process2"/>
    <dgm:cxn modelId="{83BE5975-A085-4190-AEDE-0AA710DA7F41}" srcId="{C4C371D4-1382-4FD7-902E-0BCEEC6C8D2F}" destId="{40D1AB30-615A-49E4-8444-2FDDB29E5F03}" srcOrd="0" destOrd="0" parTransId="{654F3345-B988-4B26-AD3F-E5021B523312}" sibTransId="{73F91983-F3CC-406F-8FAC-63D25D3CFA41}"/>
    <dgm:cxn modelId="{5D90C3FA-0AAE-40C4-80CE-24AAF6CD6A8A}" type="presOf" srcId="{15AA3030-9C67-4065-8480-F8668D00A0F4}" destId="{3EA2DE12-BE82-44D2-9C09-8D34655FB2A2}" srcOrd="0" destOrd="0" presId="urn:microsoft.com/office/officeart/2005/8/layout/process2"/>
    <dgm:cxn modelId="{4351B7F5-9B0E-4A9E-9022-967BE8CBB846}" type="presParOf" srcId="{942F8065-CE2C-455A-A171-1253574D67A4}" destId="{60534B2C-1C52-4891-92E7-5C9F5F8B2C31}" srcOrd="0" destOrd="0" presId="urn:microsoft.com/office/officeart/2005/8/layout/process2"/>
    <dgm:cxn modelId="{88761FA4-A986-445F-AE81-C77A305EE2A0}" type="presParOf" srcId="{942F8065-CE2C-455A-A171-1253574D67A4}" destId="{4D317E4B-3FD1-48C1-B0DD-B6133ECBE330}" srcOrd="1" destOrd="0" presId="urn:microsoft.com/office/officeart/2005/8/layout/process2"/>
    <dgm:cxn modelId="{A572F834-7606-45C1-B815-EFD1D232A3E4}" type="presParOf" srcId="{4D317E4B-3FD1-48C1-B0DD-B6133ECBE330}" destId="{F4316EDC-2FEF-45C9-AC1E-98B31809A398}" srcOrd="0" destOrd="0" presId="urn:microsoft.com/office/officeart/2005/8/layout/process2"/>
    <dgm:cxn modelId="{1E2106E3-FDB8-49E4-AAE6-98B8B8FE041E}" type="presParOf" srcId="{942F8065-CE2C-455A-A171-1253574D67A4}" destId="{D328CE9C-86E7-4F77-8EBE-77407394F4FC}" srcOrd="2" destOrd="0" presId="urn:microsoft.com/office/officeart/2005/8/layout/process2"/>
    <dgm:cxn modelId="{9B030F95-1C66-4ADD-8B85-4143BFFAF060}" type="presParOf" srcId="{942F8065-CE2C-455A-A171-1253574D67A4}" destId="{37C0D89D-50C3-4D18-90C3-E5D91DD02BDF}" srcOrd="3" destOrd="0" presId="urn:microsoft.com/office/officeart/2005/8/layout/process2"/>
    <dgm:cxn modelId="{96785F0B-C62C-4F56-AD9E-C23542ED4F18}" type="presParOf" srcId="{37C0D89D-50C3-4D18-90C3-E5D91DD02BDF}" destId="{8C5DF2BD-3A14-4469-98A4-F0AF45CF105C}" srcOrd="0" destOrd="0" presId="urn:microsoft.com/office/officeart/2005/8/layout/process2"/>
    <dgm:cxn modelId="{C73B88A9-AB94-43D3-B89B-433136915B11}" type="presParOf" srcId="{942F8065-CE2C-455A-A171-1253574D67A4}" destId="{2856F34E-6263-468F-BE21-2F47BC5785EE}" srcOrd="4" destOrd="0" presId="urn:microsoft.com/office/officeart/2005/8/layout/process2"/>
    <dgm:cxn modelId="{478FC200-9B6B-40F7-9895-AF404E1ACA6F}" type="presParOf" srcId="{942F8065-CE2C-455A-A171-1253574D67A4}" destId="{AF6672A4-CC8D-46B0-A81F-ADFE9A713ECA}" srcOrd="5" destOrd="0" presId="urn:microsoft.com/office/officeart/2005/8/layout/process2"/>
    <dgm:cxn modelId="{E4DA0E88-443C-40D4-BCDB-EC0573DBFA70}" type="presParOf" srcId="{AF6672A4-CC8D-46B0-A81F-ADFE9A713ECA}" destId="{4CF3CCFF-C9F7-4AE8-BC6C-5FE18D9A9B2C}" srcOrd="0" destOrd="0" presId="urn:microsoft.com/office/officeart/2005/8/layout/process2"/>
    <dgm:cxn modelId="{32092C86-38A6-4B2F-8D78-7099A72FB87D}" type="presParOf" srcId="{942F8065-CE2C-455A-A171-1253574D67A4}" destId="{3EA2DE12-BE82-44D2-9C09-8D34655FB2A2}" srcOrd="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4C371D4-1382-4FD7-902E-0BCEEC6C8D2F}" type="doc">
      <dgm:prSet loTypeId="urn:microsoft.com/office/officeart/2005/8/layout/process2" loCatId="process" qsTypeId="urn:microsoft.com/office/officeart/2005/8/quickstyle/simple1" qsCatId="simple" csTypeId="urn:microsoft.com/office/officeart/2005/8/colors/accent2_1" csCatId="accent2" phldr="1"/>
      <dgm:spPr/>
    </dgm:pt>
    <dgm:pt modelId="{40D1AB30-615A-49E4-8444-2FDDB29E5F03}">
      <dgm:prSet phldrT="[Текст]" custT="1"/>
      <dgm:spPr/>
      <dgm:t>
        <a:bodyPr/>
        <a:lstStyle/>
        <a:p>
          <a:r>
            <a:rPr lang="ru-RU" sz="1800" dirty="0" smtClean="0">
              <a:latin typeface="Arial Black" pitchFamily="34" charset="0"/>
            </a:rPr>
            <a:t>Формула вежливой просьбы </a:t>
          </a:r>
          <a:endParaRPr lang="ru-RU" sz="1800" dirty="0">
            <a:latin typeface="Arial Black" pitchFamily="34" charset="0"/>
          </a:endParaRPr>
        </a:p>
      </dgm:t>
    </dgm:pt>
    <dgm:pt modelId="{654F3345-B988-4B26-AD3F-E5021B523312}" type="parTrans" cxnId="{83BE5975-A085-4190-AEDE-0AA710DA7F41}">
      <dgm:prSet/>
      <dgm:spPr/>
      <dgm:t>
        <a:bodyPr/>
        <a:lstStyle/>
        <a:p>
          <a:endParaRPr lang="ru-RU"/>
        </a:p>
      </dgm:t>
    </dgm:pt>
    <dgm:pt modelId="{73F91983-F3CC-406F-8FAC-63D25D3CFA41}" type="sibTrans" cxnId="{83BE5975-A085-4190-AEDE-0AA710DA7F41}">
      <dgm:prSet/>
      <dgm:spPr>
        <a:solidFill>
          <a:srgbClr val="C00000"/>
        </a:solidFill>
      </dgm:spPr>
      <dgm:t>
        <a:bodyPr/>
        <a:lstStyle/>
        <a:p>
          <a:endParaRPr lang="ru-RU"/>
        </a:p>
      </dgm:t>
    </dgm:pt>
    <dgm:pt modelId="{9F44455F-FB63-4DC1-9ABC-C9C0FB854031}">
      <dgm:prSet phldrT="[Текст]" custT="1"/>
      <dgm:spPr/>
      <dgm:t>
        <a:bodyPr/>
        <a:lstStyle/>
        <a:p>
          <a:r>
            <a:rPr lang="ru-RU" sz="1800" dirty="0" smtClean="0">
              <a:latin typeface="Arial Black" pitchFamily="34" charset="0"/>
            </a:rPr>
            <a:t>Пожелание благополучия в предстоящем пути</a:t>
          </a:r>
          <a:endParaRPr lang="ru-RU" sz="1800" dirty="0">
            <a:latin typeface="Arial Black" pitchFamily="34" charset="0"/>
          </a:endParaRPr>
        </a:p>
      </dgm:t>
    </dgm:pt>
    <dgm:pt modelId="{CAF30BD8-FCDD-4D04-8572-4EB315C188A7}" type="parTrans" cxnId="{B709FFAF-B09F-42CE-BD74-38EB003307CE}">
      <dgm:prSet/>
      <dgm:spPr/>
      <dgm:t>
        <a:bodyPr/>
        <a:lstStyle/>
        <a:p>
          <a:endParaRPr lang="ru-RU"/>
        </a:p>
      </dgm:t>
    </dgm:pt>
    <dgm:pt modelId="{4BA5FE02-8B94-458B-900D-29D4FCF2D454}" type="sibTrans" cxnId="{B709FFAF-B09F-42CE-BD74-38EB003307CE}">
      <dgm:prSet/>
      <dgm:spPr>
        <a:solidFill>
          <a:srgbClr val="C00000"/>
        </a:solidFill>
      </dgm:spPr>
      <dgm:t>
        <a:bodyPr/>
        <a:lstStyle/>
        <a:p>
          <a:endParaRPr lang="ru-RU"/>
        </a:p>
      </dgm:t>
    </dgm:pt>
    <dgm:pt modelId="{15AA3030-9C67-4065-8480-F8668D00A0F4}">
      <dgm:prSet phldrT="[Текст]" custT="1"/>
      <dgm:spPr/>
      <dgm:t>
        <a:bodyPr/>
        <a:lstStyle/>
        <a:p>
          <a:r>
            <a:rPr lang="ru-RU" sz="1800" dirty="0" smtClean="0">
              <a:latin typeface="Arial Black" pitchFamily="34" charset="0"/>
            </a:rPr>
            <a:t>Кто-либо (что-либо) не приводят к хорошему результату</a:t>
          </a:r>
          <a:endParaRPr lang="ru-RU" sz="1800" dirty="0">
            <a:latin typeface="Arial Black" pitchFamily="34" charset="0"/>
          </a:endParaRPr>
        </a:p>
      </dgm:t>
    </dgm:pt>
    <dgm:pt modelId="{3292E90D-CA04-4F14-AA51-3E83084C4025}" type="parTrans" cxnId="{E10D08B2-AE61-47A7-A610-785D97A7525B}">
      <dgm:prSet/>
      <dgm:spPr/>
      <dgm:t>
        <a:bodyPr/>
        <a:lstStyle/>
        <a:p>
          <a:endParaRPr lang="ru-RU"/>
        </a:p>
      </dgm:t>
    </dgm:pt>
    <dgm:pt modelId="{F80C2B72-DB49-4096-9DFA-19865E640EA4}" type="sibTrans" cxnId="{E10D08B2-AE61-47A7-A610-785D97A7525B}">
      <dgm:prSet/>
      <dgm:spPr/>
      <dgm:t>
        <a:bodyPr/>
        <a:lstStyle/>
        <a:p>
          <a:endParaRPr lang="ru-RU"/>
        </a:p>
      </dgm:t>
    </dgm:pt>
    <dgm:pt modelId="{3C59CBC6-59B3-455C-8B02-C05B1629767B}">
      <dgm:prSet/>
      <dgm:spPr/>
      <dgm:t>
        <a:bodyPr/>
        <a:lstStyle/>
        <a:p>
          <a:r>
            <a:rPr lang="ru-RU" dirty="0" smtClean="0">
              <a:latin typeface="Arial Black" pitchFamily="34" charset="0"/>
            </a:rPr>
            <a:t>Приветствие гостю</a:t>
          </a:r>
          <a:endParaRPr lang="ru-RU" dirty="0">
            <a:latin typeface="Arial Black" pitchFamily="34" charset="0"/>
          </a:endParaRPr>
        </a:p>
      </dgm:t>
    </dgm:pt>
    <dgm:pt modelId="{86D57399-2403-4EAB-9509-C31E30B317EE}" type="parTrans" cxnId="{7E04E1AF-41EC-4097-8A0C-36F87140262E}">
      <dgm:prSet/>
      <dgm:spPr/>
      <dgm:t>
        <a:bodyPr/>
        <a:lstStyle/>
        <a:p>
          <a:endParaRPr lang="ru-RU"/>
        </a:p>
      </dgm:t>
    </dgm:pt>
    <dgm:pt modelId="{B3E9AF2D-3DF5-4212-8454-01BB6A3DA8AE}" type="sibTrans" cxnId="{7E04E1AF-41EC-4097-8A0C-36F87140262E}">
      <dgm:prSet/>
      <dgm:spPr>
        <a:solidFill>
          <a:srgbClr val="C00000"/>
        </a:solidFill>
      </dgm:spPr>
      <dgm:t>
        <a:bodyPr/>
        <a:lstStyle/>
        <a:p>
          <a:endParaRPr lang="ru-RU"/>
        </a:p>
      </dgm:t>
    </dgm:pt>
    <dgm:pt modelId="{942F8065-CE2C-455A-A171-1253574D67A4}" type="pres">
      <dgm:prSet presAssocID="{C4C371D4-1382-4FD7-902E-0BCEEC6C8D2F}" presName="linearFlow" presStyleCnt="0">
        <dgm:presLayoutVars>
          <dgm:resizeHandles val="exact"/>
        </dgm:presLayoutVars>
      </dgm:prSet>
      <dgm:spPr/>
    </dgm:pt>
    <dgm:pt modelId="{60534B2C-1C52-4891-92E7-5C9F5F8B2C31}" type="pres">
      <dgm:prSet presAssocID="{40D1AB30-615A-49E4-8444-2FDDB29E5F03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317E4B-3FD1-48C1-B0DD-B6133ECBE330}" type="pres">
      <dgm:prSet presAssocID="{73F91983-F3CC-406F-8FAC-63D25D3CFA41}" presName="sibTrans" presStyleLbl="sibTrans2D1" presStyleIdx="0" presStyleCnt="3"/>
      <dgm:spPr/>
      <dgm:t>
        <a:bodyPr/>
        <a:lstStyle/>
        <a:p>
          <a:endParaRPr lang="ru-RU"/>
        </a:p>
      </dgm:t>
    </dgm:pt>
    <dgm:pt modelId="{F4316EDC-2FEF-45C9-AC1E-98B31809A398}" type="pres">
      <dgm:prSet presAssocID="{73F91983-F3CC-406F-8FAC-63D25D3CFA41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D328CE9C-86E7-4F77-8EBE-77407394F4FC}" type="pres">
      <dgm:prSet presAssocID="{3C59CBC6-59B3-455C-8B02-C05B1629767B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C0D89D-50C3-4D18-90C3-E5D91DD02BDF}" type="pres">
      <dgm:prSet presAssocID="{B3E9AF2D-3DF5-4212-8454-01BB6A3DA8AE}" presName="sibTrans" presStyleLbl="sibTrans2D1" presStyleIdx="1" presStyleCnt="3"/>
      <dgm:spPr/>
      <dgm:t>
        <a:bodyPr/>
        <a:lstStyle/>
        <a:p>
          <a:endParaRPr lang="ru-RU"/>
        </a:p>
      </dgm:t>
    </dgm:pt>
    <dgm:pt modelId="{8C5DF2BD-3A14-4469-98A4-F0AF45CF105C}" type="pres">
      <dgm:prSet presAssocID="{B3E9AF2D-3DF5-4212-8454-01BB6A3DA8AE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2856F34E-6263-468F-BE21-2F47BC5785EE}" type="pres">
      <dgm:prSet presAssocID="{9F44455F-FB63-4DC1-9ABC-C9C0FB854031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6672A4-CC8D-46B0-A81F-ADFE9A713ECA}" type="pres">
      <dgm:prSet presAssocID="{4BA5FE02-8B94-458B-900D-29D4FCF2D454}" presName="sibTrans" presStyleLbl="sibTrans2D1" presStyleIdx="2" presStyleCnt="3"/>
      <dgm:spPr/>
      <dgm:t>
        <a:bodyPr/>
        <a:lstStyle/>
        <a:p>
          <a:endParaRPr lang="ru-RU"/>
        </a:p>
      </dgm:t>
    </dgm:pt>
    <dgm:pt modelId="{4CF3CCFF-C9F7-4AE8-BC6C-5FE18D9A9B2C}" type="pres">
      <dgm:prSet presAssocID="{4BA5FE02-8B94-458B-900D-29D4FCF2D454}" presName="connectorText" presStyleLbl="sibTrans2D1" presStyleIdx="2" presStyleCnt="3"/>
      <dgm:spPr/>
      <dgm:t>
        <a:bodyPr/>
        <a:lstStyle/>
        <a:p>
          <a:endParaRPr lang="ru-RU"/>
        </a:p>
      </dgm:t>
    </dgm:pt>
    <dgm:pt modelId="{3EA2DE12-BE82-44D2-9C09-8D34655FB2A2}" type="pres">
      <dgm:prSet presAssocID="{15AA3030-9C67-4065-8480-F8668D00A0F4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10D08B2-AE61-47A7-A610-785D97A7525B}" srcId="{C4C371D4-1382-4FD7-902E-0BCEEC6C8D2F}" destId="{15AA3030-9C67-4065-8480-F8668D00A0F4}" srcOrd="3" destOrd="0" parTransId="{3292E90D-CA04-4F14-AA51-3E83084C4025}" sibTransId="{F80C2B72-DB49-4096-9DFA-19865E640EA4}"/>
    <dgm:cxn modelId="{31FF42A7-3521-43A7-BA57-D2BA51D8461E}" type="presOf" srcId="{B3E9AF2D-3DF5-4212-8454-01BB6A3DA8AE}" destId="{8C5DF2BD-3A14-4469-98A4-F0AF45CF105C}" srcOrd="1" destOrd="0" presId="urn:microsoft.com/office/officeart/2005/8/layout/process2"/>
    <dgm:cxn modelId="{B709FFAF-B09F-42CE-BD74-38EB003307CE}" srcId="{C4C371D4-1382-4FD7-902E-0BCEEC6C8D2F}" destId="{9F44455F-FB63-4DC1-9ABC-C9C0FB854031}" srcOrd="2" destOrd="0" parTransId="{CAF30BD8-FCDD-4D04-8572-4EB315C188A7}" sibTransId="{4BA5FE02-8B94-458B-900D-29D4FCF2D454}"/>
    <dgm:cxn modelId="{7BF742DD-4C92-4223-8E1A-96F5AF902675}" type="presOf" srcId="{3C59CBC6-59B3-455C-8B02-C05B1629767B}" destId="{D328CE9C-86E7-4F77-8EBE-77407394F4FC}" srcOrd="0" destOrd="0" presId="urn:microsoft.com/office/officeart/2005/8/layout/process2"/>
    <dgm:cxn modelId="{E70E70E6-1D10-4A68-8369-DC2CB8BBBCDA}" type="presOf" srcId="{73F91983-F3CC-406F-8FAC-63D25D3CFA41}" destId="{4D317E4B-3FD1-48C1-B0DD-B6133ECBE330}" srcOrd="0" destOrd="0" presId="urn:microsoft.com/office/officeart/2005/8/layout/process2"/>
    <dgm:cxn modelId="{5D805EE0-7574-4D9A-96F3-7667529CD861}" type="presOf" srcId="{4BA5FE02-8B94-458B-900D-29D4FCF2D454}" destId="{AF6672A4-CC8D-46B0-A81F-ADFE9A713ECA}" srcOrd="0" destOrd="0" presId="urn:microsoft.com/office/officeart/2005/8/layout/process2"/>
    <dgm:cxn modelId="{591ADD6F-79A1-4BC5-919E-88F42522DDCE}" type="presOf" srcId="{4BA5FE02-8B94-458B-900D-29D4FCF2D454}" destId="{4CF3CCFF-C9F7-4AE8-BC6C-5FE18D9A9B2C}" srcOrd="1" destOrd="0" presId="urn:microsoft.com/office/officeart/2005/8/layout/process2"/>
    <dgm:cxn modelId="{7E04E1AF-41EC-4097-8A0C-36F87140262E}" srcId="{C4C371D4-1382-4FD7-902E-0BCEEC6C8D2F}" destId="{3C59CBC6-59B3-455C-8B02-C05B1629767B}" srcOrd="1" destOrd="0" parTransId="{86D57399-2403-4EAB-9509-C31E30B317EE}" sibTransId="{B3E9AF2D-3DF5-4212-8454-01BB6A3DA8AE}"/>
    <dgm:cxn modelId="{CDB1A770-287C-46B1-BBBB-94F64F759202}" type="presOf" srcId="{B3E9AF2D-3DF5-4212-8454-01BB6A3DA8AE}" destId="{37C0D89D-50C3-4D18-90C3-E5D91DD02BDF}" srcOrd="0" destOrd="0" presId="urn:microsoft.com/office/officeart/2005/8/layout/process2"/>
    <dgm:cxn modelId="{40D8F939-7162-4F4C-AEFE-E48348DEF09F}" type="presOf" srcId="{9F44455F-FB63-4DC1-9ABC-C9C0FB854031}" destId="{2856F34E-6263-468F-BE21-2F47BC5785EE}" srcOrd="0" destOrd="0" presId="urn:microsoft.com/office/officeart/2005/8/layout/process2"/>
    <dgm:cxn modelId="{31F98986-95A2-4291-BE12-364C49A4D078}" type="presOf" srcId="{73F91983-F3CC-406F-8FAC-63D25D3CFA41}" destId="{F4316EDC-2FEF-45C9-AC1E-98B31809A398}" srcOrd="1" destOrd="0" presId="urn:microsoft.com/office/officeart/2005/8/layout/process2"/>
    <dgm:cxn modelId="{FCE5315A-25D4-47ED-8D87-E248823B1FE3}" type="presOf" srcId="{C4C371D4-1382-4FD7-902E-0BCEEC6C8D2F}" destId="{942F8065-CE2C-455A-A171-1253574D67A4}" srcOrd="0" destOrd="0" presId="urn:microsoft.com/office/officeart/2005/8/layout/process2"/>
    <dgm:cxn modelId="{8A34CCB4-FAE8-462C-9803-FA2A0EAA3F2B}" type="presOf" srcId="{40D1AB30-615A-49E4-8444-2FDDB29E5F03}" destId="{60534B2C-1C52-4891-92E7-5C9F5F8B2C31}" srcOrd="0" destOrd="0" presId="urn:microsoft.com/office/officeart/2005/8/layout/process2"/>
    <dgm:cxn modelId="{83BE5975-A085-4190-AEDE-0AA710DA7F41}" srcId="{C4C371D4-1382-4FD7-902E-0BCEEC6C8D2F}" destId="{40D1AB30-615A-49E4-8444-2FDDB29E5F03}" srcOrd="0" destOrd="0" parTransId="{654F3345-B988-4B26-AD3F-E5021B523312}" sibTransId="{73F91983-F3CC-406F-8FAC-63D25D3CFA41}"/>
    <dgm:cxn modelId="{01BB8717-A933-42BA-B7E5-BDFB4F59B691}" type="presOf" srcId="{15AA3030-9C67-4065-8480-F8668D00A0F4}" destId="{3EA2DE12-BE82-44D2-9C09-8D34655FB2A2}" srcOrd="0" destOrd="0" presId="urn:microsoft.com/office/officeart/2005/8/layout/process2"/>
    <dgm:cxn modelId="{FA022CC9-464A-43AD-A9D0-7C7618963B66}" type="presParOf" srcId="{942F8065-CE2C-455A-A171-1253574D67A4}" destId="{60534B2C-1C52-4891-92E7-5C9F5F8B2C31}" srcOrd="0" destOrd="0" presId="urn:microsoft.com/office/officeart/2005/8/layout/process2"/>
    <dgm:cxn modelId="{53F9C752-ED37-4580-9732-3562027065C5}" type="presParOf" srcId="{942F8065-CE2C-455A-A171-1253574D67A4}" destId="{4D317E4B-3FD1-48C1-B0DD-B6133ECBE330}" srcOrd="1" destOrd="0" presId="urn:microsoft.com/office/officeart/2005/8/layout/process2"/>
    <dgm:cxn modelId="{6BD83399-8BCA-4FAE-AEF0-970C1AE7BD32}" type="presParOf" srcId="{4D317E4B-3FD1-48C1-B0DD-B6133ECBE330}" destId="{F4316EDC-2FEF-45C9-AC1E-98B31809A398}" srcOrd="0" destOrd="0" presId="urn:microsoft.com/office/officeart/2005/8/layout/process2"/>
    <dgm:cxn modelId="{DAED95CD-BBEB-47BF-AF04-4149EB8C5085}" type="presParOf" srcId="{942F8065-CE2C-455A-A171-1253574D67A4}" destId="{D328CE9C-86E7-4F77-8EBE-77407394F4FC}" srcOrd="2" destOrd="0" presId="urn:microsoft.com/office/officeart/2005/8/layout/process2"/>
    <dgm:cxn modelId="{E51EC10C-8317-4201-8E12-08DBD8954581}" type="presParOf" srcId="{942F8065-CE2C-455A-A171-1253574D67A4}" destId="{37C0D89D-50C3-4D18-90C3-E5D91DD02BDF}" srcOrd="3" destOrd="0" presId="urn:microsoft.com/office/officeart/2005/8/layout/process2"/>
    <dgm:cxn modelId="{B3F993BD-9934-4EB1-89ED-CDC378C46079}" type="presParOf" srcId="{37C0D89D-50C3-4D18-90C3-E5D91DD02BDF}" destId="{8C5DF2BD-3A14-4469-98A4-F0AF45CF105C}" srcOrd="0" destOrd="0" presId="urn:microsoft.com/office/officeart/2005/8/layout/process2"/>
    <dgm:cxn modelId="{22FB2645-4661-458E-99E9-75EAF96C54C9}" type="presParOf" srcId="{942F8065-CE2C-455A-A171-1253574D67A4}" destId="{2856F34E-6263-468F-BE21-2F47BC5785EE}" srcOrd="4" destOrd="0" presId="urn:microsoft.com/office/officeart/2005/8/layout/process2"/>
    <dgm:cxn modelId="{665A6FB7-10A4-45BB-BE99-A4FFA4989CAA}" type="presParOf" srcId="{942F8065-CE2C-455A-A171-1253574D67A4}" destId="{AF6672A4-CC8D-46B0-A81F-ADFE9A713ECA}" srcOrd="5" destOrd="0" presId="urn:microsoft.com/office/officeart/2005/8/layout/process2"/>
    <dgm:cxn modelId="{76525976-33A3-47C9-A2D0-7AA7D9112AE8}" type="presParOf" srcId="{AF6672A4-CC8D-46B0-A81F-ADFE9A713ECA}" destId="{4CF3CCFF-C9F7-4AE8-BC6C-5FE18D9A9B2C}" srcOrd="0" destOrd="0" presId="urn:microsoft.com/office/officeart/2005/8/layout/process2"/>
    <dgm:cxn modelId="{93536472-C5BA-4EBD-B852-7EA0942BC623}" type="presParOf" srcId="{942F8065-CE2C-455A-A171-1253574D67A4}" destId="{3EA2DE12-BE82-44D2-9C09-8D34655FB2A2}" srcOrd="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0534B2C-1C52-4891-92E7-5C9F5F8B2C31}">
      <dsp:nvSpPr>
        <dsp:cNvPr id="0" name=""/>
        <dsp:cNvSpPr/>
      </dsp:nvSpPr>
      <dsp:spPr>
        <a:xfrm>
          <a:off x="436920" y="2209"/>
          <a:ext cx="3164759" cy="82209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Arial Black" pitchFamily="34" charset="0"/>
            </a:rPr>
            <a:t>Добро пожаловать</a:t>
          </a:r>
          <a:endParaRPr lang="ru-RU" sz="2000" kern="1200" dirty="0">
            <a:latin typeface="Arial Black" pitchFamily="34" charset="0"/>
          </a:endParaRPr>
        </a:p>
      </dsp:txBody>
      <dsp:txXfrm>
        <a:off x="436920" y="2209"/>
        <a:ext cx="3164759" cy="822098"/>
      </dsp:txXfrm>
    </dsp:sp>
    <dsp:sp modelId="{4D317E4B-3FD1-48C1-B0DD-B6133ECBE330}">
      <dsp:nvSpPr>
        <dsp:cNvPr id="0" name=""/>
        <dsp:cNvSpPr/>
      </dsp:nvSpPr>
      <dsp:spPr>
        <a:xfrm rot="5400000">
          <a:off x="1865156" y="844861"/>
          <a:ext cx="308287" cy="369944"/>
        </a:xfrm>
        <a:prstGeom prst="rightArrow">
          <a:avLst>
            <a:gd name="adj1" fmla="val 60000"/>
            <a:gd name="adj2" fmla="val 50000"/>
          </a:avLst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/>
        </a:p>
      </dsp:txBody>
      <dsp:txXfrm rot="5400000">
        <a:off x="1865156" y="844861"/>
        <a:ext cx="308287" cy="369944"/>
      </dsp:txXfrm>
    </dsp:sp>
    <dsp:sp modelId="{D328CE9C-86E7-4F77-8EBE-77407394F4FC}">
      <dsp:nvSpPr>
        <dsp:cNvPr id="0" name=""/>
        <dsp:cNvSpPr/>
      </dsp:nvSpPr>
      <dsp:spPr>
        <a:xfrm>
          <a:off x="436920" y="1235358"/>
          <a:ext cx="3164759" cy="82209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Arial Black" pitchFamily="34" charset="0"/>
            </a:rPr>
            <a:t>Будьте добры</a:t>
          </a:r>
          <a:endParaRPr lang="ru-RU" sz="2000" kern="1200" dirty="0">
            <a:latin typeface="Arial Black" pitchFamily="34" charset="0"/>
          </a:endParaRPr>
        </a:p>
      </dsp:txBody>
      <dsp:txXfrm>
        <a:off x="436920" y="1235358"/>
        <a:ext cx="3164759" cy="822098"/>
      </dsp:txXfrm>
    </dsp:sp>
    <dsp:sp modelId="{37C0D89D-50C3-4D18-90C3-E5D91DD02BDF}">
      <dsp:nvSpPr>
        <dsp:cNvPr id="0" name=""/>
        <dsp:cNvSpPr/>
      </dsp:nvSpPr>
      <dsp:spPr>
        <a:xfrm rot="5400000">
          <a:off x="1865156" y="2078009"/>
          <a:ext cx="308287" cy="369944"/>
        </a:xfrm>
        <a:prstGeom prst="rightArrow">
          <a:avLst>
            <a:gd name="adj1" fmla="val 60000"/>
            <a:gd name="adj2" fmla="val 50000"/>
          </a:avLst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/>
        </a:p>
      </dsp:txBody>
      <dsp:txXfrm rot="5400000">
        <a:off x="1865156" y="2078009"/>
        <a:ext cx="308287" cy="369944"/>
      </dsp:txXfrm>
    </dsp:sp>
    <dsp:sp modelId="{2856F34E-6263-468F-BE21-2F47BC5785EE}">
      <dsp:nvSpPr>
        <dsp:cNvPr id="0" name=""/>
        <dsp:cNvSpPr/>
      </dsp:nvSpPr>
      <dsp:spPr>
        <a:xfrm>
          <a:off x="436920" y="2468506"/>
          <a:ext cx="3164759" cy="82209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Arial Black" pitchFamily="34" charset="0"/>
            </a:rPr>
            <a:t>До добра не доведёт</a:t>
          </a:r>
          <a:endParaRPr lang="ru-RU" sz="2000" kern="1200" dirty="0">
            <a:latin typeface="Arial Black" pitchFamily="34" charset="0"/>
          </a:endParaRPr>
        </a:p>
      </dsp:txBody>
      <dsp:txXfrm>
        <a:off x="436920" y="2468506"/>
        <a:ext cx="3164759" cy="822098"/>
      </dsp:txXfrm>
    </dsp:sp>
    <dsp:sp modelId="{AF6672A4-CC8D-46B0-A81F-ADFE9A713ECA}">
      <dsp:nvSpPr>
        <dsp:cNvPr id="0" name=""/>
        <dsp:cNvSpPr/>
      </dsp:nvSpPr>
      <dsp:spPr>
        <a:xfrm rot="5400000">
          <a:off x="1865156" y="3311157"/>
          <a:ext cx="308287" cy="369944"/>
        </a:xfrm>
        <a:prstGeom prst="rightArrow">
          <a:avLst>
            <a:gd name="adj1" fmla="val 60000"/>
            <a:gd name="adj2" fmla="val 50000"/>
          </a:avLst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/>
        </a:p>
      </dsp:txBody>
      <dsp:txXfrm rot="5400000">
        <a:off x="1865156" y="3311157"/>
        <a:ext cx="308287" cy="369944"/>
      </dsp:txXfrm>
    </dsp:sp>
    <dsp:sp modelId="{3EA2DE12-BE82-44D2-9C09-8D34655FB2A2}">
      <dsp:nvSpPr>
        <dsp:cNvPr id="0" name=""/>
        <dsp:cNvSpPr/>
      </dsp:nvSpPr>
      <dsp:spPr>
        <a:xfrm>
          <a:off x="436920" y="3701654"/>
          <a:ext cx="3164759" cy="82209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Arial Black" pitchFamily="34" charset="0"/>
            </a:rPr>
            <a:t>В добрый час</a:t>
          </a:r>
          <a:endParaRPr lang="ru-RU" sz="2000" kern="1200" dirty="0">
            <a:latin typeface="Arial Black" pitchFamily="34" charset="0"/>
          </a:endParaRPr>
        </a:p>
      </dsp:txBody>
      <dsp:txXfrm>
        <a:off x="436920" y="3701654"/>
        <a:ext cx="3164759" cy="82209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0534B2C-1C52-4891-92E7-5C9F5F8B2C31}">
      <dsp:nvSpPr>
        <dsp:cNvPr id="0" name=""/>
        <dsp:cNvSpPr/>
      </dsp:nvSpPr>
      <dsp:spPr>
        <a:xfrm>
          <a:off x="294481" y="4638"/>
          <a:ext cx="3449636" cy="86240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Arial Black" pitchFamily="34" charset="0"/>
            </a:rPr>
            <a:t>Формула вежливой просьбы </a:t>
          </a:r>
          <a:endParaRPr lang="ru-RU" sz="1800" kern="1200" dirty="0">
            <a:latin typeface="Arial Black" pitchFamily="34" charset="0"/>
          </a:endParaRPr>
        </a:p>
      </dsp:txBody>
      <dsp:txXfrm>
        <a:off x="294481" y="4638"/>
        <a:ext cx="3449636" cy="862409"/>
      </dsp:txXfrm>
    </dsp:sp>
    <dsp:sp modelId="{4D317E4B-3FD1-48C1-B0DD-B6133ECBE330}">
      <dsp:nvSpPr>
        <dsp:cNvPr id="0" name=""/>
        <dsp:cNvSpPr/>
      </dsp:nvSpPr>
      <dsp:spPr>
        <a:xfrm rot="5400000">
          <a:off x="1857598" y="888608"/>
          <a:ext cx="323403" cy="388084"/>
        </a:xfrm>
        <a:prstGeom prst="rightArrow">
          <a:avLst>
            <a:gd name="adj1" fmla="val 60000"/>
            <a:gd name="adj2" fmla="val 50000"/>
          </a:avLst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/>
        </a:p>
      </dsp:txBody>
      <dsp:txXfrm rot="5400000">
        <a:off x="1857598" y="888608"/>
        <a:ext cx="323403" cy="388084"/>
      </dsp:txXfrm>
    </dsp:sp>
    <dsp:sp modelId="{D328CE9C-86E7-4F77-8EBE-77407394F4FC}">
      <dsp:nvSpPr>
        <dsp:cNvPr id="0" name=""/>
        <dsp:cNvSpPr/>
      </dsp:nvSpPr>
      <dsp:spPr>
        <a:xfrm>
          <a:off x="294481" y="1298252"/>
          <a:ext cx="3449636" cy="86240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Arial Black" pitchFamily="34" charset="0"/>
            </a:rPr>
            <a:t>Приветствие гостю</a:t>
          </a:r>
          <a:endParaRPr lang="ru-RU" sz="2000" kern="1200" dirty="0">
            <a:latin typeface="Arial Black" pitchFamily="34" charset="0"/>
          </a:endParaRPr>
        </a:p>
      </dsp:txBody>
      <dsp:txXfrm>
        <a:off x="294481" y="1298252"/>
        <a:ext cx="3449636" cy="862409"/>
      </dsp:txXfrm>
    </dsp:sp>
    <dsp:sp modelId="{37C0D89D-50C3-4D18-90C3-E5D91DD02BDF}">
      <dsp:nvSpPr>
        <dsp:cNvPr id="0" name=""/>
        <dsp:cNvSpPr/>
      </dsp:nvSpPr>
      <dsp:spPr>
        <a:xfrm rot="5400000">
          <a:off x="1857598" y="2182221"/>
          <a:ext cx="323403" cy="388084"/>
        </a:xfrm>
        <a:prstGeom prst="rightArrow">
          <a:avLst>
            <a:gd name="adj1" fmla="val 60000"/>
            <a:gd name="adj2" fmla="val 50000"/>
          </a:avLst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/>
        </a:p>
      </dsp:txBody>
      <dsp:txXfrm rot="5400000">
        <a:off x="1857598" y="2182221"/>
        <a:ext cx="323403" cy="388084"/>
      </dsp:txXfrm>
    </dsp:sp>
    <dsp:sp modelId="{2856F34E-6263-468F-BE21-2F47BC5785EE}">
      <dsp:nvSpPr>
        <dsp:cNvPr id="0" name=""/>
        <dsp:cNvSpPr/>
      </dsp:nvSpPr>
      <dsp:spPr>
        <a:xfrm>
          <a:off x="294481" y="2591866"/>
          <a:ext cx="3449636" cy="86240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Arial Black" pitchFamily="34" charset="0"/>
            </a:rPr>
            <a:t>Пожелание благополучия в предстоящем пути</a:t>
          </a:r>
          <a:endParaRPr lang="ru-RU" sz="1800" kern="1200" dirty="0">
            <a:latin typeface="Arial Black" pitchFamily="34" charset="0"/>
          </a:endParaRPr>
        </a:p>
      </dsp:txBody>
      <dsp:txXfrm>
        <a:off x="294481" y="2591866"/>
        <a:ext cx="3449636" cy="862409"/>
      </dsp:txXfrm>
    </dsp:sp>
    <dsp:sp modelId="{AF6672A4-CC8D-46B0-A81F-ADFE9A713ECA}">
      <dsp:nvSpPr>
        <dsp:cNvPr id="0" name=""/>
        <dsp:cNvSpPr/>
      </dsp:nvSpPr>
      <dsp:spPr>
        <a:xfrm rot="5400000">
          <a:off x="1857598" y="3475835"/>
          <a:ext cx="323403" cy="388084"/>
        </a:xfrm>
        <a:prstGeom prst="rightArrow">
          <a:avLst>
            <a:gd name="adj1" fmla="val 60000"/>
            <a:gd name="adj2" fmla="val 50000"/>
          </a:avLst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/>
        </a:p>
      </dsp:txBody>
      <dsp:txXfrm rot="5400000">
        <a:off x="1857598" y="3475835"/>
        <a:ext cx="323403" cy="388084"/>
      </dsp:txXfrm>
    </dsp:sp>
    <dsp:sp modelId="{3EA2DE12-BE82-44D2-9C09-8D34655FB2A2}">
      <dsp:nvSpPr>
        <dsp:cNvPr id="0" name=""/>
        <dsp:cNvSpPr/>
      </dsp:nvSpPr>
      <dsp:spPr>
        <a:xfrm>
          <a:off x="294481" y="3885479"/>
          <a:ext cx="3449636" cy="86240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Arial Black" pitchFamily="34" charset="0"/>
            </a:rPr>
            <a:t>Кто-либо (что-либо) не приводят к хорошему результату</a:t>
          </a:r>
          <a:endParaRPr lang="ru-RU" sz="1800" kern="1200" dirty="0">
            <a:latin typeface="Arial Black" pitchFamily="34" charset="0"/>
          </a:endParaRPr>
        </a:p>
      </dsp:txBody>
      <dsp:txXfrm>
        <a:off x="294481" y="3885479"/>
        <a:ext cx="3449636" cy="8624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691680" y="2060848"/>
            <a:ext cx="5532284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ПРИТЧИ</a:t>
            </a:r>
            <a:endParaRPr lang="ru-RU" sz="9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Рамка 6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628"/>
            </a:avLst>
          </a:prstGeom>
          <a:gradFill flip="none" rotWithShape="1">
            <a:gsLst>
              <a:gs pos="0">
                <a:srgbClr val="DCEBF5"/>
              </a:gs>
              <a:gs pos="8000">
                <a:srgbClr val="83A7C3"/>
              </a:gs>
              <a:gs pos="13000">
                <a:srgbClr val="768FB9"/>
              </a:gs>
              <a:gs pos="21001">
                <a:srgbClr val="83A7C3"/>
              </a:gs>
              <a:gs pos="52000">
                <a:srgbClr val="FFFFFF"/>
              </a:gs>
              <a:gs pos="56000">
                <a:srgbClr val="9C6563"/>
              </a:gs>
              <a:gs pos="58000">
                <a:srgbClr val="80302D"/>
              </a:gs>
              <a:gs pos="71001">
                <a:srgbClr val="C0524E"/>
              </a:gs>
              <a:gs pos="94000">
                <a:srgbClr val="EBDAD4"/>
              </a:gs>
              <a:gs pos="100000">
                <a:srgbClr val="55261C"/>
              </a:gs>
            </a:gsLst>
            <a:path path="rect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683568" y="2564904"/>
            <a:ext cx="2131715" cy="58477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atin typeface="Comic Sans MS" pitchFamily="66" charset="0"/>
                <a:cs typeface="Times New Roman" pitchFamily="18" charset="0"/>
              </a:rPr>
              <a:t>Добрый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3419872" y="1628800"/>
            <a:ext cx="2079674" cy="584775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atin typeface="Comic Sans MS" pitchFamily="66" charset="0"/>
                <a:cs typeface="Times New Roman" pitchFamily="18" charset="0"/>
              </a:rPr>
              <a:t>свету</a:t>
            </a: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1403648" y="4797152"/>
            <a:ext cx="2088232" cy="584775"/>
          </a:xfrm>
          <a:prstGeom prst="rect">
            <a:avLst/>
          </a:prstGeom>
          <a:noFill/>
          <a:ln w="38100">
            <a:solidFill>
              <a:srgbClr val="0099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atin typeface="Comic Sans MS" pitchFamily="66" charset="0"/>
                <a:cs typeface="Times New Roman" pitchFamily="18" charset="0"/>
              </a:rPr>
              <a:t>человек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4067944" y="3717032"/>
            <a:ext cx="1871067" cy="584775"/>
          </a:xfrm>
          <a:prstGeom prst="rect">
            <a:avLst/>
          </a:prstGeom>
          <a:noFill/>
          <a:ln w="38100">
            <a:solidFill>
              <a:srgbClr val="00206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atin typeface="Comic Sans MS" pitchFamily="66" charset="0"/>
                <a:cs typeface="Times New Roman" pitchFamily="18" charset="0"/>
              </a:rPr>
              <a:t>придёт,</a:t>
            </a: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5292080" y="4941168"/>
            <a:ext cx="2234530" cy="584775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atin typeface="Comic Sans MS" pitchFamily="66" charset="0"/>
                <a:cs typeface="Times New Roman" pitchFamily="18" charset="0"/>
              </a:rPr>
              <a:t>принесет.</a:t>
            </a: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7092280" y="3284984"/>
            <a:ext cx="1604714" cy="584775"/>
          </a:xfrm>
          <a:prstGeom prst="rect">
            <a:avLst/>
          </a:prstGeom>
          <a:noFill/>
          <a:ln w="38100">
            <a:solidFill>
              <a:srgbClr val="00B0F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atin typeface="Comic Sans MS" pitchFamily="66" charset="0"/>
                <a:cs typeface="Times New Roman" pitchFamily="18" charset="0"/>
              </a:rPr>
              <a:t>словно</a:t>
            </a:r>
          </a:p>
        </p:txBody>
      </p:sp>
      <p:sp>
        <p:nvSpPr>
          <p:cNvPr id="12" name="WordArt 4"/>
          <p:cNvSpPr>
            <a:spLocks noChangeArrowheads="1" noChangeShapeType="1" noTextEdit="1"/>
          </p:cNvSpPr>
          <p:nvPr/>
        </p:nvSpPr>
        <p:spPr bwMode="auto">
          <a:xfrm>
            <a:off x="2195736" y="476672"/>
            <a:ext cx="4752528" cy="7200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12700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800000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Comic Sans MS" pitchFamily="66" charset="0"/>
                <a:cs typeface="Arial"/>
              </a:rPr>
              <a:t>Собери  пословицу</a:t>
            </a:r>
            <a:endParaRPr lang="ru-RU" sz="3600" kern="10" dirty="0">
              <a:ln w="12700">
                <a:solidFill>
                  <a:srgbClr val="CC99FF"/>
                </a:solidFill>
                <a:round/>
                <a:headEnd/>
                <a:tailEnd/>
              </a:ln>
              <a:solidFill>
                <a:srgbClr val="800000">
                  <a:alpha val="50195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Comic Sans MS" pitchFamily="66" charset="0"/>
              <a:cs typeface="Arial"/>
            </a:endParaRPr>
          </a:p>
        </p:txBody>
      </p:sp>
      <p:sp>
        <p:nvSpPr>
          <p:cNvPr id="13" name="Рамка 12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628"/>
            </a:avLst>
          </a:prstGeom>
          <a:gradFill flip="none" rotWithShape="1">
            <a:gsLst>
              <a:gs pos="0">
                <a:srgbClr val="DCEBF5"/>
              </a:gs>
              <a:gs pos="8000">
                <a:srgbClr val="83A7C3"/>
              </a:gs>
              <a:gs pos="13000">
                <a:srgbClr val="768FB9"/>
              </a:gs>
              <a:gs pos="21001">
                <a:srgbClr val="83A7C3"/>
              </a:gs>
              <a:gs pos="52000">
                <a:srgbClr val="FFFFFF"/>
              </a:gs>
              <a:gs pos="56000">
                <a:srgbClr val="9C6563"/>
              </a:gs>
              <a:gs pos="58000">
                <a:srgbClr val="80302D"/>
              </a:gs>
              <a:gs pos="71001">
                <a:srgbClr val="C0524E"/>
              </a:gs>
              <a:gs pos="94000">
                <a:srgbClr val="EBDAD4"/>
              </a:gs>
              <a:gs pos="100000">
                <a:srgbClr val="55261C"/>
              </a:gs>
            </a:gsLst>
            <a:path path="rect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424 -0.05324 L 0.20087 -0.3157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7" y="-1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066 -0.05301 L 0.18125 -0.158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6" y="-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566 -0.00047 L -0.66268 0.0099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4" y="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28 0.05185 L -0.01128 0.25139 " pathEditMode="relative" ptsTypes="AA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941 -0.03148 L 0.06684 -0.23148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" y="-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"/>
          <p:cNvSpPr>
            <a:spLocks noChangeArrowheads="1"/>
          </p:cNvSpPr>
          <p:nvPr/>
        </p:nvSpPr>
        <p:spPr bwMode="auto">
          <a:xfrm>
            <a:off x="755576" y="548680"/>
            <a:ext cx="7727776" cy="5718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/>
            <a:r>
              <a:rPr lang="ru-RU" sz="3200" dirty="0">
                <a:latin typeface="Comic Sans MS" pitchFamily="66" charset="0"/>
                <a:cs typeface="Times New Roman" pitchFamily="18" charset="0"/>
              </a:rPr>
              <a:t>     </a:t>
            </a:r>
            <a:r>
              <a:rPr lang="ru-RU" sz="3200" b="1" dirty="0" smtClean="0">
                <a:latin typeface="Comic Sans MS" pitchFamily="66" charset="0"/>
                <a:cs typeface="Times New Roman" pitchFamily="18" charset="0"/>
              </a:rPr>
              <a:t>А </a:t>
            </a:r>
            <a:r>
              <a:rPr lang="ru-RU" sz="3200" b="1" dirty="0">
                <a:latin typeface="Comic Sans MS" pitchFamily="66" charset="0"/>
                <a:cs typeface="Times New Roman" pitchFamily="18" charset="0"/>
              </a:rPr>
              <a:t>теперь возьмитесь за руки, скажите друг другу добрые слова. Поделитесь добротой.</a:t>
            </a:r>
          </a:p>
          <a:p>
            <a:pPr algn="ctr" eaLnBrk="0" hangingPunct="0"/>
            <a:r>
              <a:rPr lang="ru-RU" sz="3200" b="1" dirty="0">
                <a:latin typeface="Comic Sans MS" pitchFamily="66" charset="0"/>
                <a:cs typeface="Times New Roman" pitchFamily="18" charset="0"/>
              </a:rPr>
              <a:t>Вот так и продолжайте говорить друг другу добрые слова, делать добрые дела. </a:t>
            </a:r>
            <a:endParaRPr lang="ru-RU" sz="3200" b="1" dirty="0" smtClean="0">
              <a:latin typeface="Comic Sans MS" pitchFamily="66" charset="0"/>
              <a:cs typeface="Times New Roman" pitchFamily="18" charset="0"/>
            </a:endParaRPr>
          </a:p>
          <a:p>
            <a:pPr algn="ctr" eaLnBrk="0" hangingPunct="0"/>
            <a:r>
              <a:rPr lang="ru-RU" sz="3200" b="1" dirty="0" smtClean="0">
                <a:latin typeface="Comic Sans MS" pitchFamily="66" charset="0"/>
                <a:cs typeface="Times New Roman" pitchFamily="18" charset="0"/>
              </a:rPr>
              <a:t>Ведь </a:t>
            </a:r>
            <a:r>
              <a:rPr lang="ru-RU" sz="3200" b="1" dirty="0">
                <a:latin typeface="Comic Sans MS" pitchFamily="66" charset="0"/>
                <a:cs typeface="Times New Roman" pitchFamily="18" charset="0"/>
              </a:rPr>
              <a:t>капельки добра, сливаясь, превращаются в ручеек, ручейки – в речку, реки в море любви. </a:t>
            </a:r>
            <a:endParaRPr lang="ru-RU" sz="3200" b="1" dirty="0" smtClean="0">
              <a:latin typeface="Comic Sans MS" pitchFamily="66" charset="0"/>
              <a:cs typeface="Times New Roman" pitchFamily="18" charset="0"/>
            </a:endParaRPr>
          </a:p>
          <a:p>
            <a:pPr algn="ctr" eaLnBrk="0" hangingPunct="0"/>
            <a:r>
              <a:rPr lang="ru-RU" sz="3200" b="1" dirty="0" smtClean="0">
                <a:latin typeface="Comic Sans MS" pitchFamily="66" charset="0"/>
                <a:cs typeface="Times New Roman" pitchFamily="18" charset="0"/>
              </a:rPr>
              <a:t>Хорошо</a:t>
            </a:r>
            <a:r>
              <a:rPr lang="ru-RU" sz="3200" b="1" dirty="0">
                <a:latin typeface="Comic Sans MS" pitchFamily="66" charset="0"/>
                <a:cs typeface="Times New Roman" pitchFamily="18" charset="0"/>
              </a:rPr>
              <a:t>, когда человек оставляет после себя добрый след.</a:t>
            </a:r>
          </a:p>
        </p:txBody>
      </p:sp>
      <p:sp>
        <p:nvSpPr>
          <p:cNvPr id="4" name="Рамка 3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628"/>
            </a:avLst>
          </a:prstGeom>
          <a:gradFill flip="none" rotWithShape="1">
            <a:gsLst>
              <a:gs pos="0">
                <a:srgbClr val="DCEBF5"/>
              </a:gs>
              <a:gs pos="8000">
                <a:srgbClr val="83A7C3"/>
              </a:gs>
              <a:gs pos="13000">
                <a:srgbClr val="768FB9"/>
              </a:gs>
              <a:gs pos="21001">
                <a:srgbClr val="83A7C3"/>
              </a:gs>
              <a:gs pos="52000">
                <a:srgbClr val="FFFFFF"/>
              </a:gs>
              <a:gs pos="56000">
                <a:srgbClr val="9C6563"/>
              </a:gs>
              <a:gs pos="58000">
                <a:srgbClr val="80302D"/>
              </a:gs>
              <a:gs pos="71001">
                <a:srgbClr val="C0524E"/>
              </a:gs>
              <a:gs pos="94000">
                <a:srgbClr val="EBDAD4"/>
              </a:gs>
              <a:gs pos="100000">
                <a:srgbClr val="55261C"/>
              </a:gs>
            </a:gsLst>
            <a:path path="rect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5" name="Рисунок 1" descr="C:\Documents and Settings\kornev\Рабочий стол\2.jpg"/>
          <p:cNvPicPr>
            <a:picLocks noChangeAspect="1" noChangeArrowheads="1"/>
          </p:cNvPicPr>
          <p:nvPr/>
        </p:nvPicPr>
        <p:blipFill>
          <a:blip r:embed="rId2" cstate="print"/>
          <a:srcRect b="44341"/>
          <a:stretch>
            <a:fillRect/>
          </a:stretch>
        </p:blipFill>
        <p:spPr bwMode="auto">
          <a:xfrm>
            <a:off x="827584" y="548680"/>
            <a:ext cx="7272808" cy="2560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1" descr="C:\Documents and Settings\kornev\Рабочий стол\2.jpg"/>
          <p:cNvPicPr>
            <a:picLocks noChangeAspect="1" noChangeArrowheads="1"/>
          </p:cNvPicPr>
          <p:nvPr/>
        </p:nvPicPr>
        <p:blipFill>
          <a:blip r:embed="rId2" cstate="print"/>
          <a:srcRect t="60112"/>
          <a:stretch>
            <a:fillRect/>
          </a:stretch>
        </p:blipFill>
        <p:spPr bwMode="auto">
          <a:xfrm>
            <a:off x="179512" y="3861048"/>
            <a:ext cx="8712968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Рамка 4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628"/>
            </a:avLst>
          </a:prstGeom>
          <a:gradFill flip="none" rotWithShape="1">
            <a:gsLst>
              <a:gs pos="0">
                <a:srgbClr val="DCEBF5"/>
              </a:gs>
              <a:gs pos="8000">
                <a:srgbClr val="83A7C3"/>
              </a:gs>
              <a:gs pos="13000">
                <a:srgbClr val="768FB9"/>
              </a:gs>
              <a:gs pos="21001">
                <a:srgbClr val="83A7C3"/>
              </a:gs>
              <a:gs pos="52000">
                <a:srgbClr val="FFFFFF"/>
              </a:gs>
              <a:gs pos="56000">
                <a:srgbClr val="9C6563"/>
              </a:gs>
              <a:gs pos="58000">
                <a:srgbClr val="80302D"/>
              </a:gs>
              <a:gs pos="71001">
                <a:srgbClr val="C0524E"/>
              </a:gs>
              <a:gs pos="94000">
                <a:srgbClr val="EBDAD4"/>
              </a:gs>
              <a:gs pos="100000">
                <a:srgbClr val="55261C"/>
              </a:gs>
            </a:gsLst>
            <a:path path="rect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 cstate="print"/>
          <a:srcRect t="2784" r="2687"/>
          <a:stretch>
            <a:fillRect/>
          </a:stretch>
        </p:blipFill>
        <p:spPr bwMode="auto">
          <a:xfrm>
            <a:off x="1475656" y="692696"/>
            <a:ext cx="5976664" cy="5454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Рамка 2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628"/>
            </a:avLst>
          </a:prstGeom>
          <a:gradFill flip="none" rotWithShape="1">
            <a:gsLst>
              <a:gs pos="0">
                <a:srgbClr val="DCEBF5"/>
              </a:gs>
              <a:gs pos="8000">
                <a:srgbClr val="83A7C3"/>
              </a:gs>
              <a:gs pos="13000">
                <a:srgbClr val="768FB9"/>
              </a:gs>
              <a:gs pos="21001">
                <a:srgbClr val="83A7C3"/>
              </a:gs>
              <a:gs pos="52000">
                <a:srgbClr val="FFFFFF"/>
              </a:gs>
              <a:gs pos="56000">
                <a:srgbClr val="9C6563"/>
              </a:gs>
              <a:gs pos="58000">
                <a:srgbClr val="80302D"/>
              </a:gs>
              <a:gs pos="71001">
                <a:srgbClr val="C0524E"/>
              </a:gs>
              <a:gs pos="94000">
                <a:srgbClr val="EBDAD4"/>
              </a:gs>
              <a:gs pos="100000">
                <a:srgbClr val="55261C"/>
              </a:gs>
            </a:gsLst>
            <a:path path="rect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95536" y="1484784"/>
            <a:ext cx="8424936" cy="3528392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 eaLnBrk="0" hangingPunct="0">
              <a:defRPr/>
            </a:pPr>
            <a:r>
              <a:rPr lang="ru-RU" b="1" dirty="0" smtClean="0">
                <a:solidFill>
                  <a:schemeClr val="accent1">
                    <a:lumMod val="25000"/>
                  </a:schemeClr>
                </a:solidFill>
                <a:latin typeface="Arial Black" pitchFamily="34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>–  это не просто тексты, не просто рассказы.  </a:t>
            </a:r>
          </a:p>
          <a:p>
            <a:pPr algn="ctr" eaLnBrk="0" hangingPunct="0">
              <a:defRPr/>
            </a:pPr>
            <a:r>
              <a:rPr lang="ru-RU" sz="2400" b="1" dirty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>Каждая притча может что-то нам дать,</a:t>
            </a:r>
          </a:p>
          <a:p>
            <a:pPr algn="ctr" eaLnBrk="0" hangingPunct="0">
              <a:defRPr/>
            </a:pPr>
            <a:r>
              <a:rPr lang="ru-RU" sz="2400" b="1" dirty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> чему-то научить.</a:t>
            </a:r>
          </a:p>
          <a:p>
            <a:pPr algn="ctr" eaLnBrk="0" hangingPunct="0">
              <a:defRPr/>
            </a:pPr>
            <a:r>
              <a:rPr lang="ru-RU" sz="2400" b="1" dirty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> В ней заложена какая-то определенная нравственная истина, какой-то определенный урок,</a:t>
            </a:r>
          </a:p>
          <a:p>
            <a:pPr algn="ctr" eaLnBrk="0" hangingPunct="0">
              <a:defRPr/>
            </a:pPr>
            <a:r>
              <a:rPr lang="ru-RU" sz="2400" b="1" dirty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> маленький или большой закон Мира, </a:t>
            </a:r>
          </a:p>
          <a:p>
            <a:pPr algn="ctr" eaLnBrk="0" hangingPunct="0">
              <a:defRPr/>
            </a:pPr>
            <a:r>
              <a:rPr lang="ru-RU" sz="2400" b="1" dirty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>в котором мы живем. </a:t>
            </a:r>
          </a:p>
          <a:p>
            <a:pPr eaLnBrk="0" hangingPunct="0">
              <a:defRPr/>
            </a:pP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03848" y="620688"/>
            <a:ext cx="241284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ПРИТЧИ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Рамка 6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628"/>
            </a:avLst>
          </a:prstGeom>
          <a:gradFill flip="none" rotWithShape="1">
            <a:gsLst>
              <a:gs pos="0">
                <a:srgbClr val="DCEBF5"/>
              </a:gs>
              <a:gs pos="8000">
                <a:srgbClr val="83A7C3"/>
              </a:gs>
              <a:gs pos="13000">
                <a:srgbClr val="768FB9"/>
              </a:gs>
              <a:gs pos="21001">
                <a:srgbClr val="83A7C3"/>
              </a:gs>
              <a:gs pos="52000">
                <a:srgbClr val="FFFFFF"/>
              </a:gs>
              <a:gs pos="56000">
                <a:srgbClr val="9C6563"/>
              </a:gs>
              <a:gs pos="58000">
                <a:srgbClr val="80302D"/>
              </a:gs>
              <a:gs pos="71001">
                <a:srgbClr val="C0524E"/>
              </a:gs>
              <a:gs pos="94000">
                <a:srgbClr val="EBDAD4"/>
              </a:gs>
              <a:gs pos="100000">
                <a:srgbClr val="55261C"/>
              </a:gs>
            </a:gsLst>
            <a:path path="rect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457200" y="457200"/>
            <a:ext cx="8186738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>
              <a:defRPr/>
            </a:pPr>
            <a:endParaRPr lang="ru-RU" sz="2400" b="1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defRPr/>
            </a:pPr>
            <a:r>
              <a:rPr lang="ru-RU" sz="2000" b="1" dirty="0">
                <a:latin typeface="Arial Black" pitchFamily="34" charset="0"/>
                <a:cs typeface="Times New Roman" pitchFamily="18" charset="0"/>
              </a:rPr>
              <a:t>Посредством притч можно получить доступ к знанию законов объемного мира. Причем этот доступ – облегченный, потому что притчи – это искусство слов попадать прямо в сердце. </a:t>
            </a:r>
          </a:p>
          <a:p>
            <a:pPr algn="ctr" eaLnBrk="0" hangingPunct="0">
              <a:defRPr/>
            </a:pPr>
            <a:endParaRPr lang="ru-RU" sz="2000" b="1" dirty="0">
              <a:latin typeface="Arial Black" pitchFamily="34" charset="0"/>
              <a:cs typeface="Times New Roman" pitchFamily="18" charset="0"/>
            </a:endParaRPr>
          </a:p>
          <a:p>
            <a:pPr algn="ctr" eaLnBrk="0" hangingPunct="0">
              <a:defRPr/>
            </a:pPr>
            <a:r>
              <a:rPr lang="ru-RU" sz="2000" b="1" dirty="0">
                <a:latin typeface="Arial Black" pitchFamily="34" charset="0"/>
                <a:cs typeface="Times New Roman" pitchFamily="18" charset="0"/>
              </a:rPr>
              <a:t>Это своеобразный учебный материал, который </a:t>
            </a:r>
          </a:p>
          <a:p>
            <a:pPr algn="ctr" eaLnBrk="0" hangingPunct="0">
              <a:defRPr/>
            </a:pPr>
            <a:r>
              <a:rPr lang="ru-RU" sz="2000" b="1" dirty="0">
                <a:latin typeface="Arial Black" pitchFamily="34" charset="0"/>
                <a:cs typeface="Times New Roman" pitchFamily="18" charset="0"/>
              </a:rPr>
              <a:t>непременно поможет </a:t>
            </a:r>
          </a:p>
          <a:p>
            <a:pPr algn="ctr" eaLnBrk="0" hangingPunct="0">
              <a:defRPr/>
            </a:pPr>
            <a:endParaRPr lang="ru-RU" sz="2000" b="1" dirty="0">
              <a:latin typeface="Arial Black" pitchFamily="34" charset="0"/>
              <a:cs typeface="Times New Roman" pitchFamily="18" charset="0"/>
            </a:endParaRPr>
          </a:p>
          <a:p>
            <a:pPr algn="ctr" eaLnBrk="0" hangingPunct="0">
              <a:defRPr/>
            </a:pPr>
            <a:r>
              <a:rPr lang="ru-RU" sz="2000" b="1" dirty="0">
                <a:latin typeface="Arial Black" pitchFamily="34" charset="0"/>
                <a:cs typeface="Times New Roman" pitchFamily="18" charset="0"/>
              </a:rPr>
              <a:t>внимательному и вдумчивому ученику </a:t>
            </a:r>
          </a:p>
          <a:p>
            <a:pPr algn="ctr" eaLnBrk="0" hangingPunct="0">
              <a:defRPr/>
            </a:pPr>
            <a:endParaRPr lang="ru-RU" sz="2000" b="1" dirty="0">
              <a:latin typeface="Arial Black" pitchFamily="34" charset="0"/>
              <a:cs typeface="Times New Roman" pitchFamily="18" charset="0"/>
            </a:endParaRPr>
          </a:p>
          <a:p>
            <a:pPr algn="ctr" eaLnBrk="0" hangingPunct="0">
              <a:defRPr/>
            </a:pPr>
            <a:r>
              <a:rPr lang="ru-RU" sz="2000" b="1" dirty="0">
                <a:latin typeface="Arial Black" pitchFamily="34" charset="0"/>
                <a:cs typeface="Times New Roman" pitchFamily="18" charset="0"/>
              </a:rPr>
              <a:t>путешествовать по Миру осознанно и радостно.</a:t>
            </a:r>
          </a:p>
          <a:p>
            <a:pPr eaLnBrk="0" hangingPunct="0">
              <a:defRPr/>
            </a:pP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Рамка 3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628"/>
            </a:avLst>
          </a:prstGeom>
          <a:gradFill flip="none" rotWithShape="1">
            <a:gsLst>
              <a:gs pos="0">
                <a:srgbClr val="DCEBF5"/>
              </a:gs>
              <a:gs pos="8000">
                <a:srgbClr val="83A7C3"/>
              </a:gs>
              <a:gs pos="13000">
                <a:srgbClr val="768FB9"/>
              </a:gs>
              <a:gs pos="21001">
                <a:srgbClr val="83A7C3"/>
              </a:gs>
              <a:gs pos="52000">
                <a:srgbClr val="FFFFFF"/>
              </a:gs>
              <a:gs pos="56000">
                <a:srgbClr val="9C6563"/>
              </a:gs>
              <a:gs pos="58000">
                <a:srgbClr val="80302D"/>
              </a:gs>
              <a:gs pos="71001">
                <a:srgbClr val="C0524E"/>
              </a:gs>
              <a:gs pos="94000">
                <a:srgbClr val="EBDAD4"/>
              </a:gs>
              <a:gs pos="100000">
                <a:srgbClr val="55261C"/>
              </a:gs>
            </a:gsLst>
            <a:path path="rect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539552" y="1412776"/>
            <a:ext cx="8186738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ru-RU" sz="2400" b="1" kern="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kern="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kern="0" dirty="0" smtClean="0">
                <a:solidFill>
                  <a:srgbClr val="C00000"/>
                </a:solidFill>
                <a:latin typeface="Arial Black" pitchFamily="34" charset="0"/>
                <a:cs typeface="Times New Roman" pitchFamily="18" charset="0"/>
              </a:rPr>
              <a:t>ПРИТЧА</a:t>
            </a:r>
            <a:r>
              <a:rPr lang="ru-RU" sz="2400" b="1" kern="0" dirty="0">
                <a:solidFill>
                  <a:srgbClr val="C00000"/>
                </a:solidFill>
                <a:latin typeface="Arial Black" pitchFamily="34" charset="0"/>
                <a:cs typeface="Times New Roman" pitchFamily="18" charset="0"/>
              </a:rPr>
              <a:t> </a:t>
            </a:r>
            <a:r>
              <a:rPr lang="ru-RU" sz="2400" kern="0" dirty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2000" b="1" kern="0" dirty="0">
                <a:latin typeface="Arial Black" pitchFamily="34" charset="0"/>
                <a:cs typeface="Times New Roman" pitchFamily="18" charset="0"/>
              </a:rPr>
              <a:t>это малый поучительный рассказ, заключающий в себе моральное или религиозное поучение (премудрость).</a:t>
            </a:r>
          </a:p>
          <a:p>
            <a:pPr algn="ctr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ru-RU" sz="2400" kern="0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ctr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ru-RU" sz="2400" kern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kern="0" dirty="0">
                <a:solidFill>
                  <a:srgbClr val="C00000"/>
                </a:solidFill>
                <a:latin typeface="Arial Black" pitchFamily="34" charset="0"/>
                <a:cs typeface="Times New Roman" pitchFamily="18" charset="0"/>
              </a:rPr>
              <a:t>ПРИТЧА</a:t>
            </a:r>
            <a:r>
              <a:rPr lang="ru-RU" sz="2400" kern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kern="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000" kern="0" dirty="0">
                <a:solidFill>
                  <a:srgbClr val="7030A0"/>
                </a:solidFill>
                <a:latin typeface="Arial Black" pitchFamily="34" charset="0"/>
                <a:cs typeface="Times New Roman" pitchFamily="18" charset="0"/>
              </a:rPr>
              <a:t>это небольшой рассказ в стихах или прозе в аллегорической, назидательной форме.  </a:t>
            </a:r>
          </a:p>
          <a:p>
            <a:pPr algn="ctr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ru-RU" sz="2400" b="1" kern="0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 algn="ctr">
              <a:spcBef>
                <a:spcPct val="20000"/>
              </a:spcBef>
              <a:defRPr/>
            </a:pPr>
            <a:r>
              <a:rPr lang="ru-RU" sz="2400" b="1" kern="0" dirty="0">
                <a:solidFill>
                  <a:srgbClr val="C00000"/>
                </a:solidFill>
                <a:latin typeface="Arial Black" pitchFamily="34" charset="0"/>
                <a:cs typeface="Times New Roman" pitchFamily="18" charset="0"/>
              </a:rPr>
              <a:t>ПРИТЧА</a:t>
            </a:r>
            <a:r>
              <a:rPr lang="ru-RU" sz="2400" kern="0" dirty="0">
                <a:solidFill>
                  <a:srgbClr val="C00000"/>
                </a:solidFill>
                <a:latin typeface="Arial Black" pitchFamily="34" charset="0"/>
                <a:cs typeface="Times New Roman" pitchFamily="18" charset="0"/>
              </a:rPr>
              <a:t> </a:t>
            </a:r>
            <a:r>
              <a:rPr lang="ru-RU" sz="2400" b="1" kern="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b="1" kern="0" dirty="0">
                <a:latin typeface="Arial Black" pitchFamily="34" charset="0"/>
                <a:cs typeface="Times New Roman" pitchFamily="18" charset="0"/>
              </a:rPr>
              <a:t>короткий рассказ, сюжет которого раскрывается как иносказание с нравоучительной целью.</a:t>
            </a:r>
            <a:r>
              <a:rPr lang="ru-RU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cs typeface="Times New Roman" pitchFamily="18" charset="0"/>
              </a:rPr>
              <a:t> </a:t>
            </a:r>
          </a:p>
          <a:p>
            <a:pPr algn="ctr">
              <a:spcBef>
                <a:spcPct val="20000"/>
              </a:spcBef>
              <a:defRPr/>
            </a:pP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cs typeface="Times New Roman" pitchFamily="18" charset="0"/>
              </a:rPr>
              <a:t>ПРИТЧА </a:t>
            </a:r>
            <a:r>
              <a:rPr lang="ru-RU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latin typeface="Arial Black" pitchFamily="34" charset="0"/>
                <a:cs typeface="Times New Roman" pitchFamily="18" charset="0"/>
              </a:rPr>
              <a:t>–   «поучение в примере» (</a:t>
            </a:r>
            <a:r>
              <a:rPr lang="ru-RU" sz="2000" b="1" i="1" dirty="0">
                <a:solidFill>
                  <a:srgbClr val="7030A0"/>
                </a:solidFill>
                <a:latin typeface="Arial Black" pitchFamily="34" charset="0"/>
                <a:cs typeface="Times New Roman" pitchFamily="18" charset="0"/>
              </a:rPr>
              <a:t>В.И. Даль</a:t>
            </a:r>
            <a:r>
              <a:rPr lang="ru-RU" sz="2000" b="1" dirty="0">
                <a:latin typeface="Arial Black" pitchFamily="34" charset="0"/>
                <a:cs typeface="Times New Roman" pitchFamily="18" charset="0"/>
              </a:rPr>
              <a:t>).</a:t>
            </a:r>
          </a:p>
          <a:p>
            <a:pPr algn="just">
              <a:spcBef>
                <a:spcPct val="20000"/>
              </a:spcBef>
              <a:defRPr/>
            </a:pPr>
            <a:endParaRPr lang="ru-RU" sz="2400" b="1" dirty="0">
              <a:solidFill>
                <a:srgbClr val="7030A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ct val="20000"/>
              </a:spcBef>
              <a:defRPr/>
            </a:pPr>
            <a:endParaRPr lang="ru-RU" sz="2400" b="1" dirty="0">
              <a:solidFill>
                <a:srgbClr val="7030A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ct val="20000"/>
              </a:spcBef>
              <a:buFont typeface="Arial" pitchFamily="34" charset="0"/>
              <a:buNone/>
              <a:defRPr/>
            </a:pPr>
            <a:endParaRPr lang="ru-RU" sz="2400" b="1" kern="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ct val="20000"/>
              </a:spcBef>
              <a:defRPr/>
            </a:pPr>
            <a:endParaRPr lang="ru-RU" sz="2000" kern="0" dirty="0">
              <a:solidFill>
                <a:schemeClr val="tx2">
                  <a:lumMod val="10000"/>
                </a:schemeClr>
              </a:solidFill>
              <a:latin typeface="+mn-lt"/>
              <a:cs typeface="+mn-cs"/>
            </a:endParaRPr>
          </a:p>
          <a:p>
            <a:pPr algn="ctr">
              <a:spcBef>
                <a:spcPct val="20000"/>
              </a:spcBef>
              <a:defRPr/>
            </a:pPr>
            <a:endParaRPr lang="ru-RU" sz="3200" kern="0" dirty="0">
              <a:latin typeface="+mn-lt"/>
              <a:cs typeface="+mn-cs"/>
            </a:endParaRPr>
          </a:p>
          <a:p>
            <a:pPr algn="ctr">
              <a:spcBef>
                <a:spcPct val="20000"/>
              </a:spcBef>
              <a:buFont typeface="Arial" pitchFamily="34" charset="0"/>
              <a:buNone/>
              <a:defRPr/>
            </a:pPr>
            <a:endParaRPr lang="ru-RU" sz="3200" b="1" kern="0" dirty="0">
              <a:latin typeface="+mn-lt"/>
              <a:cs typeface="+mn-cs"/>
            </a:endParaRPr>
          </a:p>
          <a:p>
            <a:pPr algn="ctr">
              <a:lnSpc>
                <a:spcPct val="90000"/>
              </a:lnSpc>
              <a:spcBef>
                <a:spcPct val="20000"/>
              </a:spcBef>
              <a:defRPr/>
            </a:pPr>
            <a:endParaRPr lang="ru-RU" sz="3200" kern="0" dirty="0">
              <a:latin typeface="+mn-lt"/>
              <a:cs typeface="+mn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67744" y="404664"/>
            <a:ext cx="464101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kern="0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Segoe Print" pitchFamily="2" charset="0"/>
                <a:cs typeface="Times New Roman" pitchFamily="18" charset="0"/>
              </a:rPr>
              <a:t>ОПРЕДЕЛЕНИЕ  </a:t>
            </a:r>
            <a:endParaRPr lang="ru-RU" sz="36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Segoe Print" pitchFamily="2" charset="0"/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628"/>
            </a:avLst>
          </a:prstGeom>
          <a:gradFill flip="none" rotWithShape="1">
            <a:gsLst>
              <a:gs pos="0">
                <a:srgbClr val="DCEBF5"/>
              </a:gs>
              <a:gs pos="8000">
                <a:srgbClr val="83A7C3"/>
              </a:gs>
              <a:gs pos="13000">
                <a:srgbClr val="768FB9"/>
              </a:gs>
              <a:gs pos="21001">
                <a:srgbClr val="83A7C3"/>
              </a:gs>
              <a:gs pos="52000">
                <a:srgbClr val="FFFFFF"/>
              </a:gs>
              <a:gs pos="56000">
                <a:srgbClr val="9C6563"/>
              </a:gs>
              <a:gs pos="58000">
                <a:srgbClr val="80302D"/>
              </a:gs>
              <a:gs pos="71001">
                <a:srgbClr val="C0524E"/>
              </a:gs>
              <a:gs pos="94000">
                <a:srgbClr val="EBDAD4"/>
              </a:gs>
              <a:gs pos="100000">
                <a:srgbClr val="55261C"/>
              </a:gs>
            </a:gsLst>
            <a:path path="rect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339752" y="2636912"/>
            <a:ext cx="4132312" cy="714375"/>
          </a:xfrm>
        </p:spPr>
        <p:txBody>
          <a:bodyPr>
            <a:normAutofit/>
          </a:bodyPr>
          <a:lstStyle/>
          <a:p>
            <a:pPr algn="l" eaLnBrk="1" hangingPunct="1"/>
            <a:r>
              <a:rPr lang="ru-RU" sz="2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ОСОБЕННОСТИ ПРИТЧИ</a:t>
            </a:r>
            <a:endParaRPr lang="ru-RU" sz="2400" b="1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251520" y="404664"/>
            <a:ext cx="340729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  <a:cs typeface="Times New Roman" pitchFamily="18" charset="0"/>
              </a:rPr>
              <a:t>в притче, как правило, нет характеров. Персонажи обычно безымянны, схематичны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6012160" y="764704"/>
            <a:ext cx="26642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  <a:cs typeface="Times New Roman" pitchFamily="18" charset="0"/>
              </a:rPr>
              <a:t>время, часто и место действия неконкретны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323528" y="4365104"/>
            <a:ext cx="2667000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  <a:cs typeface="Times New Roman" pitchFamily="18" charset="0"/>
              </a:rPr>
              <a:t>в притчах нет </a:t>
            </a:r>
          </a:p>
          <a:p>
            <a:pPr algn="ctr" eaLnBrk="0" hangingPunct="0"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  <a:cs typeface="Times New Roman" pitchFamily="18" charset="0"/>
              </a:rPr>
              <a:t>прямого поучения 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6228184" y="4869160"/>
            <a:ext cx="25146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  <a:cs typeface="Times New Roman" pitchFamily="18" charset="0"/>
              </a:rPr>
              <a:t>ответ над поставленным вопросом каждый должен дать сам 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2771800" y="1196752"/>
            <a:ext cx="34171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  <a:cs typeface="Times New Roman" pitchFamily="18" charset="0"/>
              </a:rPr>
              <a:t>нет показа событий в развитии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395536" y="2708920"/>
            <a:ext cx="18722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  <a:cs typeface="Times New Roman" pitchFamily="18" charset="0"/>
              </a:rPr>
              <a:t>притча не изображает, а сообщает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6516216" y="2204864"/>
            <a:ext cx="22098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  <a:cs typeface="Times New Roman" pitchFamily="18" charset="0"/>
              </a:rPr>
              <a:t>в самом сообщении звучит мораль, которую должен усвоить читатель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3131840" y="4653136"/>
            <a:ext cx="27432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  <a:cs typeface="Times New Roman" pitchFamily="18" charset="0"/>
              </a:rPr>
              <a:t>свой поэтический материал притча черпает из человеческой жизни</a:t>
            </a:r>
          </a:p>
        </p:txBody>
      </p:sp>
      <p:cxnSp>
        <p:nvCxnSpPr>
          <p:cNvPr id="8209" name="Прямая соединительная линия 56"/>
          <p:cNvCxnSpPr>
            <a:cxnSpLocks noChangeShapeType="1"/>
          </p:cNvCxnSpPr>
          <p:nvPr/>
        </p:nvCxnSpPr>
        <p:spPr bwMode="auto">
          <a:xfrm>
            <a:off x="6477000" y="2971800"/>
            <a:ext cx="381000" cy="1588"/>
          </a:xfrm>
          <a:prstGeom prst="line">
            <a:avLst/>
          </a:prstGeom>
          <a:noFill/>
          <a:ln w="88900" cap="rnd" algn="ctr">
            <a:solidFill>
              <a:schemeClr val="bg1"/>
            </a:solidFill>
            <a:prstDash val="sysDot"/>
            <a:round/>
            <a:headEnd/>
            <a:tailEnd/>
          </a:ln>
        </p:spPr>
      </p:cxnSp>
      <p:cxnSp>
        <p:nvCxnSpPr>
          <p:cNvPr id="8210" name="Прямая соединительная линия 64"/>
          <p:cNvCxnSpPr>
            <a:cxnSpLocks noChangeShapeType="1"/>
          </p:cNvCxnSpPr>
          <p:nvPr/>
        </p:nvCxnSpPr>
        <p:spPr bwMode="auto">
          <a:xfrm>
            <a:off x="1828800" y="2971800"/>
            <a:ext cx="457200" cy="1588"/>
          </a:xfrm>
          <a:prstGeom prst="line">
            <a:avLst/>
          </a:prstGeom>
          <a:noFill/>
          <a:ln w="88900" cap="rnd" algn="ctr">
            <a:solidFill>
              <a:schemeClr val="bg1"/>
            </a:solidFill>
            <a:prstDash val="sysDot"/>
            <a:round/>
            <a:headEnd/>
            <a:tailEnd/>
          </a:ln>
        </p:spPr>
      </p:cxnSp>
      <p:sp>
        <p:nvSpPr>
          <p:cNvPr id="24" name="Рамка 23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628"/>
            </a:avLst>
          </a:prstGeom>
          <a:gradFill flip="none" rotWithShape="1">
            <a:gsLst>
              <a:gs pos="0">
                <a:srgbClr val="DCEBF5"/>
              </a:gs>
              <a:gs pos="8000">
                <a:srgbClr val="83A7C3"/>
              </a:gs>
              <a:gs pos="13000">
                <a:srgbClr val="768FB9"/>
              </a:gs>
              <a:gs pos="21001">
                <a:srgbClr val="83A7C3"/>
              </a:gs>
              <a:gs pos="52000">
                <a:srgbClr val="FFFFFF"/>
              </a:gs>
              <a:gs pos="56000">
                <a:srgbClr val="9C6563"/>
              </a:gs>
              <a:gs pos="58000">
                <a:srgbClr val="80302D"/>
              </a:gs>
              <a:gs pos="71001">
                <a:srgbClr val="C0524E"/>
              </a:gs>
              <a:gs pos="94000">
                <a:srgbClr val="EBDAD4"/>
              </a:gs>
              <a:gs pos="100000">
                <a:srgbClr val="55261C"/>
              </a:gs>
            </a:gsLst>
            <a:path path="rect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21" name="Picture 14" descr="http://logotipka.ru/images/stories/skachat_img/strelki_ukazateli/strelka6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3489879">
            <a:off x="2768781" y="2081040"/>
            <a:ext cx="1440160" cy="381219"/>
          </a:xfrm>
          <a:prstGeom prst="rect">
            <a:avLst/>
          </a:prstGeom>
          <a:noFill/>
        </p:spPr>
      </p:pic>
      <p:pic>
        <p:nvPicPr>
          <p:cNvPr id="22" name="Picture 14" descr="http://logotipka.ru/images/stories/skachat_img/strelki_ukazateli/strelka6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3970523" y="2158270"/>
            <a:ext cx="864096" cy="381219"/>
          </a:xfrm>
          <a:prstGeom prst="rect">
            <a:avLst/>
          </a:prstGeom>
          <a:noFill/>
        </p:spPr>
      </p:pic>
      <p:pic>
        <p:nvPicPr>
          <p:cNvPr id="23" name="Picture 14" descr="http://logotipka.ru/images/stories/skachat_img/strelki_ukazateli/strelka6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8999875">
            <a:off x="5010536" y="1926982"/>
            <a:ext cx="1440160" cy="381219"/>
          </a:xfrm>
          <a:prstGeom prst="rect">
            <a:avLst/>
          </a:prstGeom>
          <a:noFill/>
        </p:spPr>
      </p:pic>
      <p:pic>
        <p:nvPicPr>
          <p:cNvPr id="25" name="Picture 14" descr="http://logotipka.ru/images/stories/skachat_img/strelki_ukazateli/strelka6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718222">
            <a:off x="4114538" y="3670438"/>
            <a:ext cx="864096" cy="381219"/>
          </a:xfrm>
          <a:prstGeom prst="rect">
            <a:avLst/>
          </a:prstGeom>
          <a:noFill/>
        </p:spPr>
      </p:pic>
      <p:pic>
        <p:nvPicPr>
          <p:cNvPr id="26" name="Picture 14" descr="http://logotipka.ru/images/stories/skachat_img/strelki_ukazateli/strelka6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8296978">
            <a:off x="2624766" y="3665216"/>
            <a:ext cx="1440160" cy="381219"/>
          </a:xfrm>
          <a:prstGeom prst="rect">
            <a:avLst/>
          </a:prstGeom>
          <a:noFill/>
        </p:spPr>
      </p:pic>
      <p:pic>
        <p:nvPicPr>
          <p:cNvPr id="27" name="Picture 14" descr="http://logotipka.ru/images/stories/skachat_img/strelki_ukazateli/strelka6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3353666">
            <a:off x="5061582" y="3725475"/>
            <a:ext cx="1440160" cy="3812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  <p:bldP spid="33" grpId="0"/>
      <p:bldP spid="34" grpId="0"/>
      <p:bldP spid="39" grpId="0"/>
      <p:bldP spid="40" grpId="0"/>
      <p:bldP spid="4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457200" y="274638"/>
            <a:ext cx="8229600" cy="94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4000" b="1" kern="0" dirty="0">
                <a:solidFill>
                  <a:schemeClr val="bg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Нравственные уроки притчи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971600" y="908720"/>
            <a:ext cx="741682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defRPr/>
            </a:pPr>
            <a:r>
              <a:rPr lang="ru-RU" sz="3600" b="1" kern="0" dirty="0">
                <a:latin typeface="Comic Sans MS" pitchFamily="66" charset="0"/>
                <a:cs typeface="Times New Roman" pitchFamily="18" charset="0"/>
              </a:rPr>
              <a:t>Учат видеть в себе движение к _________ и ________ и различать их.</a:t>
            </a:r>
          </a:p>
          <a:p>
            <a:pPr>
              <a:spcBef>
                <a:spcPct val="20000"/>
              </a:spcBef>
              <a:defRPr/>
            </a:pPr>
            <a:r>
              <a:rPr lang="ru-RU" sz="3600" b="1" kern="0" dirty="0">
                <a:latin typeface="Comic Sans MS" pitchFamily="66" charset="0"/>
                <a:cs typeface="Times New Roman" pitchFamily="18" charset="0"/>
              </a:rPr>
              <a:t>Воспитывает желание делать выбор в пользу ______.</a:t>
            </a:r>
          </a:p>
          <a:p>
            <a:pPr>
              <a:spcBef>
                <a:spcPct val="20000"/>
              </a:spcBef>
              <a:defRPr/>
            </a:pPr>
            <a:r>
              <a:rPr lang="ru-RU" sz="3600" b="1" kern="0" dirty="0">
                <a:latin typeface="Comic Sans MS" pitchFamily="66" charset="0"/>
                <a:cs typeface="Times New Roman" pitchFamily="18" charset="0"/>
              </a:rPr>
              <a:t>Следовать за ________ влечениями сердца и совести.</a:t>
            </a:r>
          </a:p>
          <a:p>
            <a:pPr>
              <a:spcBef>
                <a:spcPct val="20000"/>
              </a:spcBef>
              <a:defRPr/>
            </a:pPr>
            <a:endParaRPr lang="ru-RU" sz="2800" b="1" kern="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ru-RU" sz="2800" b="1" kern="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kern="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ru-RU" sz="2800" b="1" kern="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ru-RU" sz="2800" b="1" kern="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endParaRPr lang="ru-RU" sz="2800" b="1" kern="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ct val="20000"/>
              </a:spcBef>
              <a:defRPr/>
            </a:pPr>
            <a:r>
              <a:rPr lang="ru-RU" sz="2800" b="1" kern="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kern="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ct val="20000"/>
              </a:spcBef>
              <a:defRPr/>
            </a:pPr>
            <a:r>
              <a:rPr lang="ru-RU" sz="2800" b="1" kern="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</a:t>
            </a:r>
            <a:r>
              <a:rPr lang="ru-RU" sz="2800" b="1" kern="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kern="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03648" y="1268760"/>
            <a:ext cx="204094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kern="0" cap="none" spc="0" dirty="0">
                <a:ln w="1905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4800" kern="0" cap="none" spc="0" dirty="0" smtClean="0">
                <a:ln w="1905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обру</a:t>
            </a:r>
            <a:r>
              <a:rPr lang="ru-RU" sz="4800" kern="0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endParaRPr lang="ru-RU" sz="4800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860032" y="1268760"/>
            <a:ext cx="150554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kern="0" cap="none" spc="0" dirty="0">
                <a:ln w="1905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злу </a:t>
            </a:r>
            <a:r>
              <a:rPr lang="ru-RU" sz="4800" kern="0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kern="0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4800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88024" y="3068960"/>
            <a:ext cx="215956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kern="0" cap="none" spc="0" dirty="0">
                <a:ln w="1905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добра</a:t>
            </a:r>
            <a:r>
              <a:rPr lang="ru-RU" sz="4800" kern="0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 </a:t>
            </a:r>
            <a:endParaRPr lang="ru-RU" sz="4800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139952" y="3717032"/>
            <a:ext cx="271260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kern="0" cap="none" spc="0" dirty="0">
                <a:ln w="1905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добрыми </a:t>
            </a:r>
            <a:endParaRPr lang="ru-RU" sz="4800" cap="none" spc="0" dirty="0">
              <a:ln w="1905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059832" y="332656"/>
            <a:ext cx="241284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ПРИТЧИ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Рамка 9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628"/>
            </a:avLst>
          </a:prstGeom>
          <a:gradFill flip="none" rotWithShape="1">
            <a:gsLst>
              <a:gs pos="0">
                <a:srgbClr val="DCEBF5"/>
              </a:gs>
              <a:gs pos="8000">
                <a:srgbClr val="83A7C3"/>
              </a:gs>
              <a:gs pos="13000">
                <a:srgbClr val="768FB9"/>
              </a:gs>
              <a:gs pos="21001">
                <a:srgbClr val="83A7C3"/>
              </a:gs>
              <a:gs pos="52000">
                <a:srgbClr val="FFFFFF"/>
              </a:gs>
              <a:gs pos="56000">
                <a:srgbClr val="9C6563"/>
              </a:gs>
              <a:gs pos="58000">
                <a:srgbClr val="80302D"/>
              </a:gs>
              <a:gs pos="71001">
                <a:srgbClr val="C0524E"/>
              </a:gs>
              <a:gs pos="94000">
                <a:srgbClr val="EBDAD4"/>
              </a:gs>
              <a:gs pos="100000">
                <a:srgbClr val="55261C"/>
              </a:gs>
            </a:gsLst>
            <a:path path="rect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WordArt 4"/>
          <p:cNvSpPr>
            <a:spLocks noChangeArrowheads="1" noChangeShapeType="1" noTextEdit="1"/>
          </p:cNvSpPr>
          <p:nvPr/>
        </p:nvSpPr>
        <p:spPr bwMode="auto">
          <a:xfrm>
            <a:off x="2411760" y="332656"/>
            <a:ext cx="4320257" cy="6480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800000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Пословицы</a:t>
            </a:r>
          </a:p>
        </p:txBody>
      </p:sp>
      <p:sp>
        <p:nvSpPr>
          <p:cNvPr id="24579" name="Text Box 5"/>
          <p:cNvSpPr txBox="1">
            <a:spLocks noChangeArrowheads="1"/>
          </p:cNvSpPr>
          <p:nvPr/>
        </p:nvSpPr>
        <p:spPr bwMode="auto">
          <a:xfrm>
            <a:off x="735013" y="1720850"/>
            <a:ext cx="2324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4580" name="Rectangle 6"/>
          <p:cNvSpPr>
            <a:spLocks noChangeArrowheads="1"/>
          </p:cNvSpPr>
          <p:nvPr/>
        </p:nvSpPr>
        <p:spPr bwMode="auto">
          <a:xfrm>
            <a:off x="250824" y="1341438"/>
            <a:ext cx="3745111" cy="57626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latin typeface="Arial Black" pitchFamily="34" charset="0"/>
              </a:rPr>
              <a:t>Доброе слово</a:t>
            </a:r>
          </a:p>
        </p:txBody>
      </p:sp>
      <p:sp>
        <p:nvSpPr>
          <p:cNvPr id="24581" name="Rectangle 7"/>
          <p:cNvSpPr>
            <a:spLocks noChangeArrowheads="1"/>
          </p:cNvSpPr>
          <p:nvPr/>
        </p:nvSpPr>
        <p:spPr bwMode="auto">
          <a:xfrm>
            <a:off x="250824" y="2133600"/>
            <a:ext cx="3817120" cy="5762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latin typeface="Arial Black" pitchFamily="34" charset="0"/>
              </a:rPr>
              <a:t>Не одежда красит человека,</a:t>
            </a:r>
          </a:p>
        </p:txBody>
      </p:sp>
      <p:sp>
        <p:nvSpPr>
          <p:cNvPr id="24582" name="Rectangle 8"/>
          <p:cNvSpPr>
            <a:spLocks noChangeArrowheads="1"/>
          </p:cNvSpPr>
          <p:nvPr/>
        </p:nvSpPr>
        <p:spPr bwMode="auto">
          <a:xfrm>
            <a:off x="250824" y="2924175"/>
            <a:ext cx="3817119" cy="5762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latin typeface="Arial Black" pitchFamily="34" charset="0"/>
              </a:rPr>
              <a:t>Торопись на доброе дело,</a:t>
            </a:r>
          </a:p>
        </p:txBody>
      </p:sp>
      <p:sp>
        <p:nvSpPr>
          <p:cNvPr id="24583" name="Rectangle 9"/>
          <p:cNvSpPr>
            <a:spLocks noChangeArrowheads="1"/>
          </p:cNvSpPr>
          <p:nvPr/>
        </p:nvSpPr>
        <p:spPr bwMode="auto">
          <a:xfrm>
            <a:off x="250824" y="3716338"/>
            <a:ext cx="3817119" cy="57626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latin typeface="Arial Black" pitchFamily="34" charset="0"/>
              </a:rPr>
              <a:t>Не хвались серебром,</a:t>
            </a:r>
          </a:p>
        </p:txBody>
      </p:sp>
      <p:sp>
        <p:nvSpPr>
          <p:cNvPr id="24584" name="Rectangle 10"/>
          <p:cNvSpPr>
            <a:spLocks noChangeArrowheads="1"/>
          </p:cNvSpPr>
          <p:nvPr/>
        </p:nvSpPr>
        <p:spPr bwMode="auto">
          <a:xfrm>
            <a:off x="250824" y="4437063"/>
            <a:ext cx="3817119" cy="57626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latin typeface="Arial Black" pitchFamily="34" charset="0"/>
              </a:rPr>
              <a:t>Кто добро творит, </a:t>
            </a:r>
          </a:p>
        </p:txBody>
      </p:sp>
      <p:sp>
        <p:nvSpPr>
          <p:cNvPr id="24585" name="Rectangle 11"/>
          <p:cNvSpPr>
            <a:spLocks noChangeArrowheads="1"/>
          </p:cNvSpPr>
          <p:nvPr/>
        </p:nvSpPr>
        <p:spPr bwMode="auto">
          <a:xfrm>
            <a:off x="251520" y="5229200"/>
            <a:ext cx="3816424" cy="5762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latin typeface="Arial Black" pitchFamily="34" charset="0"/>
              </a:rPr>
              <a:t>В ком добра нет, </a:t>
            </a:r>
          </a:p>
        </p:txBody>
      </p:sp>
      <p:sp>
        <p:nvSpPr>
          <p:cNvPr id="24586" name="Rectangle 12"/>
          <p:cNvSpPr>
            <a:spLocks noChangeArrowheads="1"/>
          </p:cNvSpPr>
          <p:nvPr/>
        </p:nvSpPr>
        <p:spPr bwMode="auto">
          <a:xfrm>
            <a:off x="250824" y="6021388"/>
            <a:ext cx="3817119" cy="57626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latin typeface="Arial Black" pitchFamily="34" charset="0"/>
              </a:rPr>
              <a:t>Не ищи красоты - </a:t>
            </a:r>
          </a:p>
        </p:txBody>
      </p:sp>
      <p:sp>
        <p:nvSpPr>
          <p:cNvPr id="24587" name="Rectangle 13"/>
          <p:cNvSpPr>
            <a:spLocks noChangeArrowheads="1"/>
          </p:cNvSpPr>
          <p:nvPr/>
        </p:nvSpPr>
        <p:spPr bwMode="auto">
          <a:xfrm>
            <a:off x="5435600" y="6092825"/>
            <a:ext cx="3384550" cy="5762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latin typeface="Arial Black" pitchFamily="34" charset="0"/>
              </a:rPr>
              <a:t>а хвались добром.</a:t>
            </a:r>
          </a:p>
        </p:txBody>
      </p:sp>
      <p:sp>
        <p:nvSpPr>
          <p:cNvPr id="24588" name="Rectangle 14"/>
          <p:cNvSpPr>
            <a:spLocks noChangeArrowheads="1"/>
          </p:cNvSpPr>
          <p:nvPr/>
        </p:nvSpPr>
        <p:spPr bwMode="auto">
          <a:xfrm>
            <a:off x="5435600" y="5300663"/>
            <a:ext cx="3384550" cy="57626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latin typeface="Arial Black" pitchFamily="34" charset="0"/>
              </a:rPr>
              <a:t>ищи доброты.</a:t>
            </a:r>
          </a:p>
        </p:txBody>
      </p:sp>
      <p:sp>
        <p:nvSpPr>
          <p:cNvPr id="24589" name="Rectangle 15"/>
          <p:cNvSpPr>
            <a:spLocks noChangeArrowheads="1"/>
          </p:cNvSpPr>
          <p:nvPr/>
        </p:nvSpPr>
        <p:spPr bwMode="auto">
          <a:xfrm>
            <a:off x="5435600" y="4437063"/>
            <a:ext cx="3384550" cy="57626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latin typeface="Arial Black" pitchFamily="34" charset="0"/>
              </a:rPr>
              <a:t>а худое само приспеет.</a:t>
            </a:r>
          </a:p>
        </p:txBody>
      </p:sp>
      <p:sp>
        <p:nvSpPr>
          <p:cNvPr id="24590" name="Rectangle 16"/>
          <p:cNvSpPr>
            <a:spLocks noChangeArrowheads="1"/>
          </p:cNvSpPr>
          <p:nvPr/>
        </p:nvSpPr>
        <p:spPr bwMode="auto">
          <a:xfrm>
            <a:off x="5435600" y="3644900"/>
            <a:ext cx="3384550" cy="5762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latin typeface="Arial Black" pitchFamily="34" charset="0"/>
              </a:rPr>
              <a:t>в том и правды мало.</a:t>
            </a:r>
          </a:p>
        </p:txBody>
      </p:sp>
      <p:sp>
        <p:nvSpPr>
          <p:cNvPr id="24591" name="Rectangle 17"/>
          <p:cNvSpPr>
            <a:spLocks noChangeArrowheads="1"/>
          </p:cNvSpPr>
          <p:nvPr/>
        </p:nvSpPr>
        <p:spPr bwMode="auto">
          <a:xfrm>
            <a:off x="5435600" y="2852738"/>
            <a:ext cx="3384550" cy="57626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latin typeface="Arial Black" pitchFamily="34" charset="0"/>
              </a:rPr>
              <a:t>того Бог отблагодарит.</a:t>
            </a:r>
          </a:p>
        </p:txBody>
      </p:sp>
      <p:sp>
        <p:nvSpPr>
          <p:cNvPr id="24592" name="Rectangle 18"/>
          <p:cNvSpPr>
            <a:spLocks noChangeArrowheads="1"/>
          </p:cNvSpPr>
          <p:nvPr/>
        </p:nvSpPr>
        <p:spPr bwMode="auto">
          <a:xfrm>
            <a:off x="5435600" y="2133600"/>
            <a:ext cx="3384550" cy="5762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latin typeface="Arial Black" pitchFamily="34" charset="0"/>
              </a:rPr>
              <a:t>и кошке приятно.</a:t>
            </a:r>
          </a:p>
        </p:txBody>
      </p:sp>
      <p:sp>
        <p:nvSpPr>
          <p:cNvPr id="24593" name="Rectangle 19"/>
          <p:cNvSpPr>
            <a:spLocks noChangeArrowheads="1"/>
          </p:cNvSpPr>
          <p:nvPr/>
        </p:nvSpPr>
        <p:spPr bwMode="auto">
          <a:xfrm>
            <a:off x="5435600" y="1341438"/>
            <a:ext cx="3384550" cy="57626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latin typeface="Arial Black" pitchFamily="34" charset="0"/>
              </a:rPr>
              <a:t>а его добрые дела.</a:t>
            </a:r>
          </a:p>
        </p:txBody>
      </p:sp>
      <p:sp>
        <p:nvSpPr>
          <p:cNvPr id="21539" name="Line 35"/>
          <p:cNvSpPr>
            <a:spLocks noChangeShapeType="1"/>
          </p:cNvSpPr>
          <p:nvPr/>
        </p:nvSpPr>
        <p:spPr bwMode="auto">
          <a:xfrm>
            <a:off x="3851920" y="1700808"/>
            <a:ext cx="1512243" cy="720130"/>
          </a:xfrm>
          <a:prstGeom prst="line">
            <a:avLst/>
          </a:prstGeom>
          <a:noFill/>
          <a:ln w="57150">
            <a:solidFill>
              <a:srgbClr val="7030A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540" name="Line 36"/>
          <p:cNvSpPr>
            <a:spLocks noChangeShapeType="1"/>
          </p:cNvSpPr>
          <p:nvPr/>
        </p:nvSpPr>
        <p:spPr bwMode="auto">
          <a:xfrm flipV="1">
            <a:off x="3995936" y="1700807"/>
            <a:ext cx="1656184" cy="936749"/>
          </a:xfrm>
          <a:prstGeom prst="line">
            <a:avLst/>
          </a:prstGeom>
          <a:noFill/>
          <a:ln w="57150">
            <a:solidFill>
              <a:srgbClr val="7030A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541" name="Line 37"/>
          <p:cNvSpPr>
            <a:spLocks noChangeShapeType="1"/>
          </p:cNvSpPr>
          <p:nvPr/>
        </p:nvSpPr>
        <p:spPr bwMode="auto">
          <a:xfrm>
            <a:off x="3851920" y="3356992"/>
            <a:ext cx="1728192" cy="1584176"/>
          </a:xfrm>
          <a:prstGeom prst="line">
            <a:avLst/>
          </a:prstGeom>
          <a:noFill/>
          <a:ln w="57150">
            <a:solidFill>
              <a:srgbClr val="7030A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542" name="Line 38"/>
          <p:cNvSpPr>
            <a:spLocks noChangeShapeType="1"/>
          </p:cNvSpPr>
          <p:nvPr/>
        </p:nvSpPr>
        <p:spPr bwMode="auto">
          <a:xfrm>
            <a:off x="3708400" y="4076700"/>
            <a:ext cx="1655763" cy="2305050"/>
          </a:xfrm>
          <a:prstGeom prst="line">
            <a:avLst/>
          </a:prstGeom>
          <a:noFill/>
          <a:ln w="57150">
            <a:solidFill>
              <a:srgbClr val="7030A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543" name="Line 39"/>
          <p:cNvSpPr>
            <a:spLocks noChangeShapeType="1"/>
          </p:cNvSpPr>
          <p:nvPr/>
        </p:nvSpPr>
        <p:spPr bwMode="auto">
          <a:xfrm flipV="1">
            <a:off x="3851920" y="3284982"/>
            <a:ext cx="1800200" cy="1440161"/>
          </a:xfrm>
          <a:prstGeom prst="line">
            <a:avLst/>
          </a:prstGeom>
          <a:noFill/>
          <a:ln w="57150">
            <a:solidFill>
              <a:srgbClr val="7030A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544" name="Line 40"/>
          <p:cNvSpPr>
            <a:spLocks noChangeShapeType="1"/>
          </p:cNvSpPr>
          <p:nvPr/>
        </p:nvSpPr>
        <p:spPr bwMode="auto">
          <a:xfrm flipV="1">
            <a:off x="3851274" y="4149080"/>
            <a:ext cx="1800845" cy="1440508"/>
          </a:xfrm>
          <a:prstGeom prst="line">
            <a:avLst/>
          </a:prstGeom>
          <a:noFill/>
          <a:ln w="57150">
            <a:solidFill>
              <a:srgbClr val="7030A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545" name="Line 41"/>
          <p:cNvSpPr>
            <a:spLocks noChangeShapeType="1"/>
          </p:cNvSpPr>
          <p:nvPr/>
        </p:nvSpPr>
        <p:spPr bwMode="auto">
          <a:xfrm flipV="1">
            <a:off x="3851274" y="5733256"/>
            <a:ext cx="2016869" cy="648494"/>
          </a:xfrm>
          <a:prstGeom prst="line">
            <a:avLst/>
          </a:prstGeom>
          <a:noFill/>
          <a:ln w="57150">
            <a:solidFill>
              <a:srgbClr val="7030A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5" name="Рамка 24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628"/>
            </a:avLst>
          </a:prstGeom>
          <a:gradFill flip="none" rotWithShape="1">
            <a:gsLst>
              <a:gs pos="0">
                <a:srgbClr val="DCEBF5"/>
              </a:gs>
              <a:gs pos="8000">
                <a:srgbClr val="83A7C3"/>
              </a:gs>
              <a:gs pos="13000">
                <a:srgbClr val="768FB9"/>
              </a:gs>
              <a:gs pos="21001">
                <a:srgbClr val="83A7C3"/>
              </a:gs>
              <a:gs pos="52000">
                <a:srgbClr val="FFFFFF"/>
              </a:gs>
              <a:gs pos="56000">
                <a:srgbClr val="9C6563"/>
              </a:gs>
              <a:gs pos="58000">
                <a:srgbClr val="80302D"/>
              </a:gs>
              <a:gs pos="71001">
                <a:srgbClr val="C0524E"/>
              </a:gs>
              <a:gs pos="94000">
                <a:srgbClr val="EBDAD4"/>
              </a:gs>
              <a:gs pos="100000">
                <a:srgbClr val="55261C"/>
              </a:gs>
            </a:gsLst>
            <a:path path="rect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5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1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5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1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5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5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1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5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5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1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5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15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1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15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15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1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15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15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1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39" grpId="0" animBg="1"/>
      <p:bldP spid="21540" grpId="0" animBg="1"/>
      <p:bldP spid="21541" grpId="0" animBg="1"/>
      <p:bldP spid="21542" grpId="0" animBg="1"/>
      <p:bldP spid="21543" grpId="0" animBg="1"/>
      <p:bldP spid="21544" grpId="0" animBg="1"/>
      <p:bldP spid="2154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04800" y="533400"/>
          <a:ext cx="8382000" cy="5608640"/>
        </p:xfrm>
        <a:graphic>
          <a:graphicData uri="http://schemas.openxmlformats.org/drawingml/2006/table">
            <a:tbl>
              <a:tblPr/>
              <a:tblGrid>
                <a:gridCol w="4190561"/>
                <a:gridCol w="4191439"/>
              </a:tblGrid>
              <a:tr h="5608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>
                          <a:solidFill>
                            <a:srgbClr val="FF0000"/>
                          </a:solidFill>
                          <a:latin typeface="Comic Sans MS" pitchFamily="66" charset="0"/>
                          <a:ea typeface="Calibri"/>
                          <a:cs typeface="Times New Roman"/>
                        </a:rPr>
                        <a:t>Добро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>
                          <a:solidFill>
                            <a:schemeClr val="tx1"/>
                          </a:solidFill>
                          <a:latin typeface="Comic Sans MS" pitchFamily="66" charset="0"/>
                          <a:ea typeface="Calibri"/>
                          <a:cs typeface="Times New Roman"/>
                        </a:rPr>
                        <a:t>Зло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08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 smtClean="0">
                          <a:solidFill>
                            <a:srgbClr val="0070C0"/>
                          </a:solidFill>
                          <a:latin typeface="Comic Sans MS" pitchFamily="66" charset="0"/>
                          <a:ea typeface="Calibri"/>
                          <a:cs typeface="Times New Roman"/>
                        </a:rPr>
                        <a:t>нежность</a:t>
                      </a:r>
                      <a:endParaRPr lang="ru-RU" sz="3200" b="1" dirty="0">
                        <a:solidFill>
                          <a:srgbClr val="0070C0"/>
                        </a:solidFill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 smtClean="0">
                          <a:solidFill>
                            <a:srgbClr val="002060"/>
                          </a:solidFill>
                          <a:latin typeface="Comic Sans MS" pitchFamily="66" charset="0"/>
                          <a:ea typeface="Calibri"/>
                          <a:cs typeface="Times New Roman"/>
                        </a:rPr>
                        <a:t>зависть</a:t>
                      </a:r>
                      <a:endParaRPr lang="ru-RU" sz="3200" b="1" dirty="0">
                        <a:solidFill>
                          <a:srgbClr val="002060"/>
                        </a:solidFill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08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 smtClean="0">
                          <a:solidFill>
                            <a:srgbClr val="0070C0"/>
                          </a:solidFill>
                          <a:latin typeface="Comic Sans MS" pitchFamily="66" charset="0"/>
                          <a:ea typeface="Calibri"/>
                          <a:cs typeface="Times New Roman"/>
                        </a:rPr>
                        <a:t>забота</a:t>
                      </a:r>
                      <a:endParaRPr lang="ru-RU" sz="3200" b="1" dirty="0">
                        <a:solidFill>
                          <a:srgbClr val="0070C0"/>
                        </a:solidFill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 smtClean="0">
                          <a:solidFill>
                            <a:srgbClr val="002060"/>
                          </a:solidFill>
                          <a:latin typeface="Comic Sans MS" pitchFamily="66" charset="0"/>
                          <a:ea typeface="Calibri"/>
                          <a:cs typeface="Times New Roman"/>
                        </a:rPr>
                        <a:t>предательство</a:t>
                      </a:r>
                      <a:endParaRPr lang="ru-RU" sz="3200" b="1" dirty="0">
                        <a:solidFill>
                          <a:srgbClr val="002060"/>
                        </a:solidFill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08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 smtClean="0">
                          <a:solidFill>
                            <a:srgbClr val="0070C0"/>
                          </a:solidFill>
                          <a:latin typeface="Comic Sans MS" pitchFamily="66" charset="0"/>
                          <a:ea typeface="Calibri"/>
                          <a:cs typeface="Times New Roman"/>
                        </a:rPr>
                        <a:t>внимание</a:t>
                      </a:r>
                      <a:endParaRPr lang="ru-RU" sz="3200" b="1" dirty="0">
                        <a:solidFill>
                          <a:srgbClr val="0070C0"/>
                        </a:solidFill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 smtClean="0">
                          <a:solidFill>
                            <a:srgbClr val="002060"/>
                          </a:solidFill>
                          <a:latin typeface="Comic Sans MS" pitchFamily="66" charset="0"/>
                          <a:ea typeface="Calibri"/>
                          <a:cs typeface="Times New Roman"/>
                        </a:rPr>
                        <a:t>месть</a:t>
                      </a:r>
                      <a:endParaRPr lang="ru-RU" sz="3200" b="1" dirty="0">
                        <a:solidFill>
                          <a:srgbClr val="002060"/>
                        </a:solidFill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08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 smtClean="0">
                          <a:solidFill>
                            <a:srgbClr val="0070C0"/>
                          </a:solidFill>
                          <a:latin typeface="Comic Sans MS" pitchFamily="66" charset="0"/>
                          <a:ea typeface="Calibri"/>
                          <a:cs typeface="Times New Roman"/>
                        </a:rPr>
                        <a:t>верность</a:t>
                      </a:r>
                      <a:endParaRPr lang="ru-RU" sz="3200" b="1" dirty="0">
                        <a:solidFill>
                          <a:srgbClr val="0070C0"/>
                        </a:solidFill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 smtClean="0">
                          <a:solidFill>
                            <a:srgbClr val="002060"/>
                          </a:solidFill>
                          <a:latin typeface="Comic Sans MS" pitchFamily="66" charset="0"/>
                          <a:ea typeface="Calibri"/>
                          <a:cs typeface="Times New Roman"/>
                        </a:rPr>
                        <a:t>жадность</a:t>
                      </a:r>
                      <a:endParaRPr lang="ru-RU" sz="3200" b="1" dirty="0">
                        <a:solidFill>
                          <a:srgbClr val="002060"/>
                        </a:solidFill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08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 smtClean="0">
                          <a:solidFill>
                            <a:srgbClr val="0070C0"/>
                          </a:solidFill>
                          <a:latin typeface="Comic Sans MS" pitchFamily="66" charset="0"/>
                          <a:ea typeface="Calibri"/>
                          <a:cs typeface="Times New Roman"/>
                        </a:rPr>
                        <a:t>дружба</a:t>
                      </a:r>
                      <a:endParaRPr lang="ru-RU" sz="3200" b="1" dirty="0">
                        <a:solidFill>
                          <a:srgbClr val="0070C0"/>
                        </a:solidFill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 smtClean="0">
                          <a:solidFill>
                            <a:srgbClr val="002060"/>
                          </a:solidFill>
                          <a:latin typeface="Comic Sans MS" pitchFamily="66" charset="0"/>
                          <a:ea typeface="Calibri"/>
                          <a:cs typeface="Times New Roman"/>
                        </a:rPr>
                        <a:t>ложь</a:t>
                      </a:r>
                      <a:endParaRPr lang="ru-RU" sz="3200" b="1" dirty="0">
                        <a:solidFill>
                          <a:srgbClr val="002060"/>
                        </a:solidFill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08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 smtClean="0">
                          <a:solidFill>
                            <a:srgbClr val="0070C0"/>
                          </a:solidFill>
                          <a:latin typeface="Comic Sans MS" pitchFamily="66" charset="0"/>
                          <a:ea typeface="Calibri"/>
                          <a:cs typeface="Times New Roman"/>
                        </a:rPr>
                        <a:t>радость</a:t>
                      </a:r>
                      <a:endParaRPr lang="ru-RU" sz="3200" b="1" dirty="0">
                        <a:solidFill>
                          <a:srgbClr val="0070C0"/>
                        </a:solidFill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 smtClean="0">
                          <a:solidFill>
                            <a:srgbClr val="002060"/>
                          </a:solidFill>
                          <a:latin typeface="Comic Sans MS" pitchFamily="66" charset="0"/>
                          <a:ea typeface="Calibri"/>
                          <a:cs typeface="Times New Roman"/>
                        </a:rPr>
                        <a:t>эгоизм</a:t>
                      </a:r>
                      <a:endParaRPr lang="ru-RU" sz="3200" b="1" dirty="0">
                        <a:solidFill>
                          <a:srgbClr val="002060"/>
                        </a:solidFill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08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 smtClean="0">
                          <a:solidFill>
                            <a:srgbClr val="0070C0"/>
                          </a:solidFill>
                          <a:latin typeface="Comic Sans MS" pitchFamily="66" charset="0"/>
                          <a:ea typeface="Calibri"/>
                          <a:cs typeface="Times New Roman"/>
                        </a:rPr>
                        <a:t>любовь</a:t>
                      </a:r>
                      <a:endParaRPr lang="ru-RU" sz="3200" b="1" dirty="0">
                        <a:solidFill>
                          <a:srgbClr val="0070C0"/>
                        </a:solidFill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 smtClean="0">
                          <a:solidFill>
                            <a:srgbClr val="002060"/>
                          </a:solidFill>
                          <a:latin typeface="Comic Sans MS" pitchFamily="66" charset="0"/>
                          <a:ea typeface="Calibri"/>
                          <a:cs typeface="Times New Roman"/>
                        </a:rPr>
                        <a:t>ненависть</a:t>
                      </a:r>
                      <a:endParaRPr lang="ru-RU" sz="3200" b="1" dirty="0">
                        <a:solidFill>
                          <a:srgbClr val="002060"/>
                        </a:solidFill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08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 smtClean="0">
                          <a:solidFill>
                            <a:srgbClr val="0070C0"/>
                          </a:solidFill>
                          <a:latin typeface="Comic Sans MS" pitchFamily="66" charset="0"/>
                          <a:ea typeface="Calibri"/>
                          <a:cs typeface="Times New Roman"/>
                        </a:rPr>
                        <a:t>сострадание</a:t>
                      </a:r>
                      <a:endParaRPr lang="ru-RU" sz="3200" b="1" dirty="0">
                        <a:solidFill>
                          <a:srgbClr val="0070C0"/>
                        </a:solidFill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 smtClean="0">
                          <a:solidFill>
                            <a:srgbClr val="002060"/>
                          </a:solidFill>
                          <a:latin typeface="Comic Sans MS" pitchFamily="66" charset="0"/>
                          <a:ea typeface="Calibri"/>
                          <a:cs typeface="Times New Roman"/>
                        </a:rPr>
                        <a:t>трусость</a:t>
                      </a:r>
                      <a:endParaRPr lang="ru-RU" sz="3200" b="1" dirty="0">
                        <a:solidFill>
                          <a:srgbClr val="002060"/>
                        </a:solidFill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08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 smtClean="0">
                          <a:solidFill>
                            <a:srgbClr val="0070C0"/>
                          </a:solidFill>
                          <a:latin typeface="Comic Sans MS" pitchFamily="66" charset="0"/>
                          <a:ea typeface="Calibri"/>
                          <a:cs typeface="Times New Roman"/>
                        </a:rPr>
                        <a:t>ласка</a:t>
                      </a:r>
                      <a:endParaRPr lang="ru-RU" sz="3200" b="1" dirty="0">
                        <a:solidFill>
                          <a:srgbClr val="0070C0"/>
                        </a:solidFill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 smtClean="0">
                          <a:solidFill>
                            <a:srgbClr val="002060"/>
                          </a:solidFill>
                          <a:latin typeface="Comic Sans MS" pitchFamily="66" charset="0"/>
                          <a:ea typeface="Calibri"/>
                          <a:cs typeface="Times New Roman"/>
                        </a:rPr>
                        <a:t>лень</a:t>
                      </a:r>
                      <a:endParaRPr lang="ru-RU" sz="3200" b="1" dirty="0">
                        <a:solidFill>
                          <a:srgbClr val="002060"/>
                        </a:solidFill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Рамка 2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628"/>
            </a:avLst>
          </a:prstGeom>
          <a:gradFill flip="none" rotWithShape="1">
            <a:gsLst>
              <a:gs pos="0">
                <a:srgbClr val="DCEBF5"/>
              </a:gs>
              <a:gs pos="8000">
                <a:srgbClr val="83A7C3"/>
              </a:gs>
              <a:gs pos="13000">
                <a:srgbClr val="768FB9"/>
              </a:gs>
              <a:gs pos="21001">
                <a:srgbClr val="83A7C3"/>
              </a:gs>
              <a:gs pos="52000">
                <a:srgbClr val="FFFFFF"/>
              </a:gs>
              <a:gs pos="56000">
                <a:srgbClr val="9C6563"/>
              </a:gs>
              <a:gs pos="58000">
                <a:srgbClr val="80302D"/>
              </a:gs>
              <a:gs pos="71001">
                <a:srgbClr val="C0524E"/>
              </a:gs>
              <a:gs pos="94000">
                <a:srgbClr val="EBDAD4"/>
              </a:gs>
              <a:gs pos="100000">
                <a:srgbClr val="55261C"/>
              </a:gs>
            </a:gsLst>
            <a:path path="rect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</p:nvPr>
        </p:nvGraphicFramePr>
        <p:xfrm>
          <a:off x="395536" y="1412776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Содержимое 4"/>
          <p:cNvGraphicFramePr>
            <a:graphicFrameLocks noGrp="1"/>
          </p:cNvGraphicFramePr>
          <p:nvPr>
            <p:ph sz="half" idx="4294967295"/>
          </p:nvPr>
        </p:nvGraphicFramePr>
        <p:xfrm>
          <a:off x="4788024" y="1412776"/>
          <a:ext cx="4038600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7" name="Line 35"/>
          <p:cNvSpPr>
            <a:spLocks noChangeShapeType="1"/>
          </p:cNvSpPr>
          <p:nvPr/>
        </p:nvSpPr>
        <p:spPr bwMode="auto">
          <a:xfrm>
            <a:off x="3779913" y="2060848"/>
            <a:ext cx="1512168" cy="864096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8" name="Line 36"/>
          <p:cNvSpPr>
            <a:spLocks noChangeShapeType="1"/>
          </p:cNvSpPr>
          <p:nvPr/>
        </p:nvSpPr>
        <p:spPr bwMode="auto">
          <a:xfrm flipV="1">
            <a:off x="3851920" y="2060847"/>
            <a:ext cx="1512565" cy="1224136"/>
          </a:xfrm>
          <a:prstGeom prst="line">
            <a:avLst/>
          </a:prstGeom>
          <a:noFill/>
          <a:ln w="57150">
            <a:solidFill>
              <a:srgbClr val="0099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9" name="Line 37"/>
          <p:cNvSpPr>
            <a:spLocks noChangeShapeType="1"/>
          </p:cNvSpPr>
          <p:nvPr/>
        </p:nvSpPr>
        <p:spPr bwMode="auto">
          <a:xfrm>
            <a:off x="3635896" y="4509120"/>
            <a:ext cx="1728192" cy="1512168"/>
          </a:xfrm>
          <a:prstGeom prst="line">
            <a:avLst/>
          </a:prstGeom>
          <a:noFill/>
          <a:ln w="57150">
            <a:solidFill>
              <a:srgbClr val="7030A0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10" name="Line 39"/>
          <p:cNvSpPr>
            <a:spLocks noChangeShapeType="1"/>
          </p:cNvSpPr>
          <p:nvPr/>
        </p:nvSpPr>
        <p:spPr bwMode="auto">
          <a:xfrm flipV="1">
            <a:off x="3707904" y="4581128"/>
            <a:ext cx="1656184" cy="994792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1" name="WordArt 4"/>
          <p:cNvSpPr>
            <a:spLocks noChangeArrowheads="1" noChangeShapeType="1" noTextEdit="1"/>
          </p:cNvSpPr>
          <p:nvPr/>
        </p:nvSpPr>
        <p:spPr bwMode="auto">
          <a:xfrm>
            <a:off x="2555776" y="404664"/>
            <a:ext cx="4248249" cy="576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800000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Comic Sans MS" pitchFamily="66" charset="0"/>
                <a:cs typeface="Arial"/>
              </a:rPr>
              <a:t>Пословицы</a:t>
            </a:r>
          </a:p>
        </p:txBody>
      </p:sp>
      <p:sp>
        <p:nvSpPr>
          <p:cNvPr id="12" name="Рамка 1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628"/>
            </a:avLst>
          </a:prstGeom>
          <a:gradFill flip="none" rotWithShape="1">
            <a:gsLst>
              <a:gs pos="0">
                <a:srgbClr val="DCEBF5"/>
              </a:gs>
              <a:gs pos="8000">
                <a:srgbClr val="83A7C3"/>
              </a:gs>
              <a:gs pos="13000">
                <a:srgbClr val="768FB9"/>
              </a:gs>
              <a:gs pos="21001">
                <a:srgbClr val="83A7C3"/>
              </a:gs>
              <a:gs pos="52000">
                <a:srgbClr val="FFFFFF"/>
              </a:gs>
              <a:gs pos="56000">
                <a:srgbClr val="9C6563"/>
              </a:gs>
              <a:gs pos="58000">
                <a:srgbClr val="80302D"/>
              </a:gs>
              <a:gs pos="71001">
                <a:srgbClr val="C0524E"/>
              </a:gs>
              <a:gs pos="94000">
                <a:srgbClr val="EBDAD4"/>
              </a:gs>
              <a:gs pos="100000">
                <a:srgbClr val="55261C"/>
              </a:gs>
            </a:gsLst>
            <a:path path="rect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</TotalTime>
  <Words>387</Words>
  <Application>Microsoft Office PowerPoint</Application>
  <PresentationFormat>Экран (4:3)</PresentationFormat>
  <Paragraphs>108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ОСОБЕННОСТИ ПРИТЧИ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Преподаватель</dc:creator>
  <cp:lastModifiedBy>ELENA</cp:lastModifiedBy>
  <cp:revision>22</cp:revision>
  <dcterms:created xsi:type="dcterms:W3CDTF">2013-10-24T11:46:43Z</dcterms:created>
  <dcterms:modified xsi:type="dcterms:W3CDTF">2015-10-13T17:28:05Z</dcterms:modified>
</cp:coreProperties>
</file>