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slide" Target="../slides/slide14.xml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7823A4-36EC-4709-BEA4-CE3034004235}" type="doc">
      <dgm:prSet loTypeId="urn:microsoft.com/office/officeart/2005/8/layout/pList2" loCatId="list" qsTypeId="urn:microsoft.com/office/officeart/2005/8/quickstyle/simple3" qsCatId="simple" csTypeId="urn:microsoft.com/office/officeart/2005/8/colors/accent1_2" csCatId="accent1" phldr="1"/>
      <dgm:spPr/>
    </dgm:pt>
    <dgm:pt modelId="{A462B240-C02C-46F8-9C1C-4E0D2F759F70}">
      <dgm:prSet phldrT="[Текст]"/>
      <dgm:spPr/>
      <dgm:t>
        <a:bodyPr/>
        <a:lstStyle/>
        <a:p>
          <a:r>
            <a: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ФРУКТЫ</a:t>
          </a:r>
          <a:endParaRPr lang="ru-RU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0130CA-8397-4A23-8190-DACBCF89EFFC}" type="parTrans" cxnId="{FF0B4CC7-ECDE-4BED-AF19-0BD09024D434}">
      <dgm:prSet/>
      <dgm:spPr/>
      <dgm:t>
        <a:bodyPr/>
        <a:lstStyle/>
        <a:p>
          <a:endParaRPr lang="ru-RU"/>
        </a:p>
      </dgm:t>
    </dgm:pt>
    <dgm:pt modelId="{E95216C9-3C86-4446-84EA-49E0B54F709D}" type="sibTrans" cxnId="{FF0B4CC7-ECDE-4BED-AF19-0BD09024D434}">
      <dgm:prSet/>
      <dgm:spPr/>
      <dgm:t>
        <a:bodyPr/>
        <a:lstStyle/>
        <a:p>
          <a:endParaRPr lang="ru-RU"/>
        </a:p>
      </dgm:t>
    </dgm:pt>
    <dgm:pt modelId="{1435A2A9-8A70-4D18-BF13-9DD2AC2D228B}">
      <dgm:prSet phldrT="[Текст]"/>
      <dgm:spPr/>
      <dgm:t>
        <a:bodyPr/>
        <a:lstStyle/>
        <a:p>
          <a:r>
            <a: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ОВОЩИ</a:t>
          </a:r>
          <a:endParaRPr lang="ru-RU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D4F478B-6ADB-4484-8F37-72E4765CA14B}" type="parTrans" cxnId="{915B11D9-03B8-4E17-9944-14DAADBDB7EB}">
      <dgm:prSet/>
      <dgm:spPr/>
      <dgm:t>
        <a:bodyPr/>
        <a:lstStyle/>
        <a:p>
          <a:endParaRPr lang="ru-RU"/>
        </a:p>
      </dgm:t>
    </dgm:pt>
    <dgm:pt modelId="{E5A7E875-F75B-43FD-8F78-43C1030608D4}" type="sibTrans" cxnId="{915B11D9-03B8-4E17-9944-14DAADBDB7EB}">
      <dgm:prSet/>
      <dgm:spPr/>
      <dgm:t>
        <a:bodyPr/>
        <a:lstStyle/>
        <a:p>
          <a:endParaRPr lang="ru-RU"/>
        </a:p>
      </dgm:t>
    </dgm:pt>
    <dgm:pt modelId="{3385A106-EA6A-482B-B2A8-85AA702337C6}" type="pres">
      <dgm:prSet presAssocID="{C37823A4-36EC-4709-BEA4-CE3034004235}" presName="Name0" presStyleCnt="0">
        <dgm:presLayoutVars>
          <dgm:dir/>
          <dgm:resizeHandles val="exact"/>
        </dgm:presLayoutVars>
      </dgm:prSet>
      <dgm:spPr/>
    </dgm:pt>
    <dgm:pt modelId="{6F56AAB4-CD31-4D67-8D40-B9B29B834A63}" type="pres">
      <dgm:prSet presAssocID="{C37823A4-36EC-4709-BEA4-CE3034004235}" presName="bkgdShp" presStyleLbl="alignAccFollowNode1" presStyleIdx="0" presStyleCnt="1" custScaleY="177223"/>
      <dgm:spPr/>
    </dgm:pt>
    <dgm:pt modelId="{63AB1739-1775-4089-B28F-DF29BF755D43}" type="pres">
      <dgm:prSet presAssocID="{C37823A4-36EC-4709-BEA4-CE3034004235}" presName="linComp" presStyleCnt="0"/>
      <dgm:spPr/>
    </dgm:pt>
    <dgm:pt modelId="{E2A6C077-82F3-4FA8-8592-FE58F0FA2B8B}" type="pres">
      <dgm:prSet presAssocID="{A462B240-C02C-46F8-9C1C-4E0D2F759F70}" presName="compNode" presStyleCnt="0"/>
      <dgm:spPr/>
    </dgm:pt>
    <dgm:pt modelId="{02052447-7074-4E11-A305-11727D1746D1}" type="pres">
      <dgm:prSet presAssocID="{A462B240-C02C-46F8-9C1C-4E0D2F759F70}" presName="node" presStyleLbl="node1" presStyleIdx="0" presStyleCnt="2" custScaleY="48022" custLinFactNeighborX="-11" custLinFactNeighborY="-10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95FDD7-5833-49A1-AFE8-F2A0CFC2EF2E}" type="pres">
      <dgm:prSet presAssocID="{A462B240-C02C-46F8-9C1C-4E0D2F759F70}" presName="invisiNode" presStyleLbl="node1" presStyleIdx="0" presStyleCnt="2"/>
      <dgm:spPr/>
    </dgm:pt>
    <dgm:pt modelId="{77EC913A-238D-4869-B29B-CACECD3D8484}" type="pres">
      <dgm:prSet presAssocID="{A462B240-C02C-46F8-9C1C-4E0D2F759F70}" presName="imagNode" presStyleLbl="fgImgPlace1" presStyleIdx="0" presStyleCnt="2" custScaleX="97775" custScaleY="189392" custLinFactNeighborX="2134" custLinFactNeighborY="-3892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AB4FADB-0813-466A-B5C4-1CBA852E4DCD}" type="pres">
      <dgm:prSet presAssocID="{E95216C9-3C86-4446-84EA-49E0B54F709D}" presName="sibTrans" presStyleLbl="sibTrans2D1" presStyleIdx="0" presStyleCnt="0"/>
      <dgm:spPr/>
      <dgm:t>
        <a:bodyPr/>
        <a:lstStyle/>
        <a:p>
          <a:endParaRPr lang="ru-RU"/>
        </a:p>
      </dgm:t>
    </dgm:pt>
    <dgm:pt modelId="{B4776B08-A5B4-4729-A04B-80A423CD3AFB}" type="pres">
      <dgm:prSet presAssocID="{1435A2A9-8A70-4D18-BF13-9DD2AC2D228B}" presName="compNode" presStyleCnt="0"/>
      <dgm:spPr/>
    </dgm:pt>
    <dgm:pt modelId="{E9FEDBC9-B1D3-4E50-B91D-3604CCEC8AE5}" type="pres">
      <dgm:prSet presAssocID="{1435A2A9-8A70-4D18-BF13-9DD2AC2D228B}" presName="node" presStyleLbl="node1" presStyleIdx="1" presStyleCnt="2" custScaleY="43329" custLinFactNeighborX="-26" custLinFactNeighborY="-104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34214A-1FEF-46A6-86F1-7CECB9F12DBD}" type="pres">
      <dgm:prSet presAssocID="{1435A2A9-8A70-4D18-BF13-9DD2AC2D228B}" presName="invisiNode" presStyleLbl="node1" presStyleIdx="1" presStyleCnt="2"/>
      <dgm:spPr/>
    </dgm:pt>
    <dgm:pt modelId="{4963636F-B761-41E7-B207-5C7370A13E2D}" type="pres">
      <dgm:prSet presAssocID="{1435A2A9-8A70-4D18-BF13-9DD2AC2D228B}" presName="imagNode" presStyleLbl="fgImgPlace1" presStyleIdx="1" presStyleCnt="2" custScaleX="96421" custScaleY="190232" custLinFactNeighborX="-3452" custLinFactNeighborY="-4133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185349B8-3B0D-49BF-9E21-BC892CEEA149}" type="presOf" srcId="{A462B240-C02C-46F8-9C1C-4E0D2F759F70}" destId="{02052447-7074-4E11-A305-11727D1746D1}" srcOrd="0" destOrd="0" presId="urn:microsoft.com/office/officeart/2005/8/layout/pList2"/>
    <dgm:cxn modelId="{FF0B4CC7-ECDE-4BED-AF19-0BD09024D434}" srcId="{C37823A4-36EC-4709-BEA4-CE3034004235}" destId="{A462B240-C02C-46F8-9C1C-4E0D2F759F70}" srcOrd="0" destOrd="0" parTransId="{760130CA-8397-4A23-8190-DACBCF89EFFC}" sibTransId="{E95216C9-3C86-4446-84EA-49E0B54F709D}"/>
    <dgm:cxn modelId="{CD5295BB-2E3F-44D6-843A-66F46D5D4D16}" type="presOf" srcId="{E95216C9-3C86-4446-84EA-49E0B54F709D}" destId="{0AB4FADB-0813-466A-B5C4-1CBA852E4DCD}" srcOrd="0" destOrd="0" presId="urn:microsoft.com/office/officeart/2005/8/layout/pList2"/>
    <dgm:cxn modelId="{2E18D394-3EE7-4673-AF51-5F43F3C90BF7}" type="presOf" srcId="{C37823A4-36EC-4709-BEA4-CE3034004235}" destId="{3385A106-EA6A-482B-B2A8-85AA702337C6}" srcOrd="0" destOrd="0" presId="urn:microsoft.com/office/officeart/2005/8/layout/pList2"/>
    <dgm:cxn modelId="{915B11D9-03B8-4E17-9944-14DAADBDB7EB}" srcId="{C37823A4-36EC-4709-BEA4-CE3034004235}" destId="{1435A2A9-8A70-4D18-BF13-9DD2AC2D228B}" srcOrd="1" destOrd="0" parTransId="{AD4F478B-6ADB-4484-8F37-72E4765CA14B}" sibTransId="{E5A7E875-F75B-43FD-8F78-43C1030608D4}"/>
    <dgm:cxn modelId="{21099AD7-FA4D-4C9D-AD35-F3DF4D7BA4C6}" type="presOf" srcId="{1435A2A9-8A70-4D18-BF13-9DD2AC2D228B}" destId="{E9FEDBC9-B1D3-4E50-B91D-3604CCEC8AE5}" srcOrd="0" destOrd="0" presId="urn:microsoft.com/office/officeart/2005/8/layout/pList2"/>
    <dgm:cxn modelId="{0E496C57-1027-4150-AD01-8DD56E7BEB45}" type="presParOf" srcId="{3385A106-EA6A-482B-B2A8-85AA702337C6}" destId="{6F56AAB4-CD31-4D67-8D40-B9B29B834A63}" srcOrd="0" destOrd="0" presId="urn:microsoft.com/office/officeart/2005/8/layout/pList2"/>
    <dgm:cxn modelId="{BFC1F803-5B07-4F3A-99CC-9D5C213B204A}" type="presParOf" srcId="{3385A106-EA6A-482B-B2A8-85AA702337C6}" destId="{63AB1739-1775-4089-B28F-DF29BF755D43}" srcOrd="1" destOrd="0" presId="urn:microsoft.com/office/officeart/2005/8/layout/pList2"/>
    <dgm:cxn modelId="{169B16FA-19AC-45D3-A28B-45A79BFC705C}" type="presParOf" srcId="{63AB1739-1775-4089-B28F-DF29BF755D43}" destId="{E2A6C077-82F3-4FA8-8592-FE58F0FA2B8B}" srcOrd="0" destOrd="0" presId="urn:microsoft.com/office/officeart/2005/8/layout/pList2"/>
    <dgm:cxn modelId="{BBFAAC37-CA85-47C3-9C41-2F3D890648EB}" type="presParOf" srcId="{E2A6C077-82F3-4FA8-8592-FE58F0FA2B8B}" destId="{02052447-7074-4E11-A305-11727D1746D1}" srcOrd="0" destOrd="0" presId="urn:microsoft.com/office/officeart/2005/8/layout/pList2"/>
    <dgm:cxn modelId="{0865399D-1486-4FED-AAF9-D96D3D40B74F}" type="presParOf" srcId="{E2A6C077-82F3-4FA8-8592-FE58F0FA2B8B}" destId="{FD95FDD7-5833-49A1-AFE8-F2A0CFC2EF2E}" srcOrd="1" destOrd="0" presId="urn:microsoft.com/office/officeart/2005/8/layout/pList2"/>
    <dgm:cxn modelId="{0C0D319D-605F-45A3-9BB5-CFF1E5ED7629}" type="presParOf" srcId="{E2A6C077-82F3-4FA8-8592-FE58F0FA2B8B}" destId="{77EC913A-238D-4869-B29B-CACECD3D8484}" srcOrd="2" destOrd="0" presId="urn:microsoft.com/office/officeart/2005/8/layout/pList2"/>
    <dgm:cxn modelId="{C8C37680-9E37-4CC0-88F2-D5AF0311F42D}" type="presParOf" srcId="{63AB1739-1775-4089-B28F-DF29BF755D43}" destId="{0AB4FADB-0813-466A-B5C4-1CBA852E4DCD}" srcOrd="1" destOrd="0" presId="urn:microsoft.com/office/officeart/2005/8/layout/pList2"/>
    <dgm:cxn modelId="{FC2F3647-EE6D-41AB-9CB3-DF72F6427B82}" type="presParOf" srcId="{63AB1739-1775-4089-B28F-DF29BF755D43}" destId="{B4776B08-A5B4-4729-A04B-80A423CD3AFB}" srcOrd="2" destOrd="0" presId="urn:microsoft.com/office/officeart/2005/8/layout/pList2"/>
    <dgm:cxn modelId="{B73BBEB8-617C-47CF-AB34-99A9D929491C}" type="presParOf" srcId="{B4776B08-A5B4-4729-A04B-80A423CD3AFB}" destId="{E9FEDBC9-B1D3-4E50-B91D-3604CCEC8AE5}" srcOrd="0" destOrd="0" presId="urn:microsoft.com/office/officeart/2005/8/layout/pList2"/>
    <dgm:cxn modelId="{763270D3-D2C6-41AE-B8AF-B6C36A85F026}" type="presParOf" srcId="{B4776B08-A5B4-4729-A04B-80A423CD3AFB}" destId="{6534214A-1FEF-46A6-86F1-7CECB9F12DBD}" srcOrd="1" destOrd="0" presId="urn:microsoft.com/office/officeart/2005/8/layout/pList2"/>
    <dgm:cxn modelId="{2208749D-C982-41AA-993C-188D33F25AB5}" type="presParOf" srcId="{B4776B08-A5B4-4729-A04B-80A423CD3AFB}" destId="{4963636F-B761-41E7-B207-5C7370A13E2D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00728A-5649-4DE7-870C-BC21FEAC2616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ADE13211-92FE-403E-8746-9B166D2106C8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1" action="ppaction://hlinksldjump"/>
            </a:rPr>
            <a:t>Базовый уровень</a:t>
          </a:r>
          <a:endParaRPr lang="ru-RU" dirty="0"/>
        </a:p>
      </dgm:t>
    </dgm:pt>
    <dgm:pt modelId="{DCD0C767-39C8-4FFE-8FFF-B5425597B5A7}" type="parTrans" cxnId="{73CDA154-A194-47BA-A4CA-938CAFF53BD7}">
      <dgm:prSet/>
      <dgm:spPr/>
      <dgm:t>
        <a:bodyPr/>
        <a:lstStyle/>
        <a:p>
          <a:endParaRPr lang="ru-RU"/>
        </a:p>
      </dgm:t>
    </dgm:pt>
    <dgm:pt modelId="{14651D3E-B47F-4950-B572-1162FC2078CE}" type="sibTrans" cxnId="{73CDA154-A194-47BA-A4CA-938CAFF53BD7}">
      <dgm:prSet/>
      <dgm:spPr/>
      <dgm:t>
        <a:bodyPr/>
        <a:lstStyle/>
        <a:p>
          <a:endParaRPr lang="ru-RU"/>
        </a:p>
      </dgm:t>
    </dgm:pt>
    <dgm:pt modelId="{0639F16C-CC53-48C3-8FE2-F6C97C56EB47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2" action="ppaction://hlinksldjump"/>
            </a:rPr>
            <a:t>Высокий уровень</a:t>
          </a:r>
          <a:endParaRPr lang="ru-RU" dirty="0"/>
        </a:p>
      </dgm:t>
    </dgm:pt>
    <dgm:pt modelId="{8D855D48-7885-4688-BBD3-87935253C5EB}" type="parTrans" cxnId="{CF6316A6-C547-489A-9838-9C39B73D9052}">
      <dgm:prSet/>
      <dgm:spPr/>
      <dgm:t>
        <a:bodyPr/>
        <a:lstStyle/>
        <a:p>
          <a:endParaRPr lang="ru-RU"/>
        </a:p>
      </dgm:t>
    </dgm:pt>
    <dgm:pt modelId="{1E295CFD-01F1-4F1A-9A57-ADAF6DD9C2DB}" type="sibTrans" cxnId="{CF6316A6-C547-489A-9838-9C39B73D9052}">
      <dgm:prSet/>
      <dgm:spPr/>
      <dgm:t>
        <a:bodyPr/>
        <a:lstStyle/>
        <a:p>
          <a:endParaRPr lang="ru-RU"/>
        </a:p>
      </dgm:t>
    </dgm:pt>
    <dgm:pt modelId="{505B3AE4-83F4-4ECF-96A1-1931641ECCDB}" type="pres">
      <dgm:prSet presAssocID="{1D00728A-5649-4DE7-870C-BC21FEAC2616}" presName="linear" presStyleCnt="0">
        <dgm:presLayoutVars>
          <dgm:dir/>
          <dgm:animLvl val="lvl"/>
          <dgm:resizeHandles val="exact"/>
        </dgm:presLayoutVars>
      </dgm:prSet>
      <dgm:spPr/>
    </dgm:pt>
    <dgm:pt modelId="{FAD9FC35-6E5E-448F-AF9C-5C235310F70D}" type="pres">
      <dgm:prSet presAssocID="{ADE13211-92FE-403E-8746-9B166D2106C8}" presName="parentLin" presStyleCnt="0"/>
      <dgm:spPr/>
    </dgm:pt>
    <dgm:pt modelId="{993288C1-0E24-4B64-B5FC-D80B724B8DAF}" type="pres">
      <dgm:prSet presAssocID="{ADE13211-92FE-403E-8746-9B166D2106C8}" presName="parentLeftMargin" presStyleLbl="node1" presStyleIdx="0" presStyleCnt="2"/>
      <dgm:spPr/>
    </dgm:pt>
    <dgm:pt modelId="{F7238D3F-34A4-4FFD-AEEE-135B905284FF}" type="pres">
      <dgm:prSet presAssocID="{ADE13211-92FE-403E-8746-9B166D2106C8}" presName="parentText" presStyleLbl="node1" presStyleIdx="0" presStyleCnt="2" custLinFactNeighborX="2262" custLinFactNeighborY="1018">
        <dgm:presLayoutVars>
          <dgm:chMax val="0"/>
          <dgm:bulletEnabled val="1"/>
        </dgm:presLayoutVars>
      </dgm:prSet>
      <dgm:spPr/>
    </dgm:pt>
    <dgm:pt modelId="{5F801E58-32D8-41AD-B592-7C19A3ED3B09}" type="pres">
      <dgm:prSet presAssocID="{ADE13211-92FE-403E-8746-9B166D2106C8}" presName="negativeSpace" presStyleCnt="0"/>
      <dgm:spPr/>
    </dgm:pt>
    <dgm:pt modelId="{7A1D443F-FA55-4830-B98C-5FB010BC8959}" type="pres">
      <dgm:prSet presAssocID="{ADE13211-92FE-403E-8746-9B166D2106C8}" presName="childText" presStyleLbl="conFgAcc1" presStyleIdx="0" presStyleCnt="2">
        <dgm:presLayoutVars>
          <dgm:bulletEnabled val="1"/>
        </dgm:presLayoutVars>
      </dgm:prSet>
      <dgm:spPr/>
    </dgm:pt>
    <dgm:pt modelId="{27D39C5E-9A63-4B32-BD6F-4FBCBA11F737}" type="pres">
      <dgm:prSet presAssocID="{14651D3E-B47F-4950-B572-1162FC2078CE}" presName="spaceBetweenRectangles" presStyleCnt="0"/>
      <dgm:spPr/>
    </dgm:pt>
    <dgm:pt modelId="{520C5874-2C07-49A8-B4C9-67CB90E2344D}" type="pres">
      <dgm:prSet presAssocID="{0639F16C-CC53-48C3-8FE2-F6C97C56EB47}" presName="parentLin" presStyleCnt="0"/>
      <dgm:spPr/>
    </dgm:pt>
    <dgm:pt modelId="{7A66AB7F-A9EC-4898-B5DD-511430C0409C}" type="pres">
      <dgm:prSet presAssocID="{0639F16C-CC53-48C3-8FE2-F6C97C56EB47}" presName="parentLeftMargin" presStyleLbl="node1" presStyleIdx="0" presStyleCnt="2"/>
      <dgm:spPr/>
    </dgm:pt>
    <dgm:pt modelId="{F7EA2F93-5AA1-4E42-8198-E43EEB0E1DE7}" type="pres">
      <dgm:prSet presAssocID="{0639F16C-CC53-48C3-8FE2-F6C97C56EB47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F4B46498-6CF7-4708-B9BB-064343B26647}" type="pres">
      <dgm:prSet presAssocID="{0639F16C-CC53-48C3-8FE2-F6C97C56EB47}" presName="negativeSpace" presStyleCnt="0"/>
      <dgm:spPr/>
    </dgm:pt>
    <dgm:pt modelId="{9DBFDDE4-66E9-44B4-ACAE-6BD7B73F5A10}" type="pres">
      <dgm:prSet presAssocID="{0639F16C-CC53-48C3-8FE2-F6C97C56EB47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C1FD5383-A95C-4E1C-9010-EA37A0D6FD31}" type="presOf" srcId="{0639F16C-CC53-48C3-8FE2-F6C97C56EB47}" destId="{F7EA2F93-5AA1-4E42-8198-E43EEB0E1DE7}" srcOrd="1" destOrd="0" presId="urn:microsoft.com/office/officeart/2005/8/layout/list1"/>
    <dgm:cxn modelId="{9FA1F60C-C5D9-4AB2-BB80-51F9AE2BD7C8}" type="presOf" srcId="{ADE13211-92FE-403E-8746-9B166D2106C8}" destId="{F7238D3F-34A4-4FFD-AEEE-135B905284FF}" srcOrd="1" destOrd="0" presId="urn:microsoft.com/office/officeart/2005/8/layout/list1"/>
    <dgm:cxn modelId="{14528386-2780-47CC-BAF2-10BDA07C77E4}" type="presOf" srcId="{1D00728A-5649-4DE7-870C-BC21FEAC2616}" destId="{505B3AE4-83F4-4ECF-96A1-1931641ECCDB}" srcOrd="0" destOrd="0" presId="urn:microsoft.com/office/officeart/2005/8/layout/list1"/>
    <dgm:cxn modelId="{558A268B-B4F8-46AB-B670-FCA0471AD91A}" type="presOf" srcId="{ADE13211-92FE-403E-8746-9B166D2106C8}" destId="{993288C1-0E24-4B64-B5FC-D80B724B8DAF}" srcOrd="0" destOrd="0" presId="urn:microsoft.com/office/officeart/2005/8/layout/list1"/>
    <dgm:cxn modelId="{7BDC668A-849E-4172-B3EE-9F4E756D242A}" type="presOf" srcId="{0639F16C-CC53-48C3-8FE2-F6C97C56EB47}" destId="{7A66AB7F-A9EC-4898-B5DD-511430C0409C}" srcOrd="0" destOrd="0" presId="urn:microsoft.com/office/officeart/2005/8/layout/list1"/>
    <dgm:cxn modelId="{CF6316A6-C547-489A-9838-9C39B73D9052}" srcId="{1D00728A-5649-4DE7-870C-BC21FEAC2616}" destId="{0639F16C-CC53-48C3-8FE2-F6C97C56EB47}" srcOrd="1" destOrd="0" parTransId="{8D855D48-7885-4688-BBD3-87935253C5EB}" sibTransId="{1E295CFD-01F1-4F1A-9A57-ADAF6DD9C2DB}"/>
    <dgm:cxn modelId="{73CDA154-A194-47BA-A4CA-938CAFF53BD7}" srcId="{1D00728A-5649-4DE7-870C-BC21FEAC2616}" destId="{ADE13211-92FE-403E-8746-9B166D2106C8}" srcOrd="0" destOrd="0" parTransId="{DCD0C767-39C8-4FFE-8FFF-B5425597B5A7}" sibTransId="{14651D3E-B47F-4950-B572-1162FC2078CE}"/>
    <dgm:cxn modelId="{5A7DF43C-F57D-499B-9C9B-25765703FB5E}" type="presParOf" srcId="{505B3AE4-83F4-4ECF-96A1-1931641ECCDB}" destId="{FAD9FC35-6E5E-448F-AF9C-5C235310F70D}" srcOrd="0" destOrd="0" presId="urn:microsoft.com/office/officeart/2005/8/layout/list1"/>
    <dgm:cxn modelId="{E95C327B-C469-43A3-936B-F1C3A42A158E}" type="presParOf" srcId="{FAD9FC35-6E5E-448F-AF9C-5C235310F70D}" destId="{993288C1-0E24-4B64-B5FC-D80B724B8DAF}" srcOrd="0" destOrd="0" presId="urn:microsoft.com/office/officeart/2005/8/layout/list1"/>
    <dgm:cxn modelId="{4ED39AA7-D3A9-4617-A6FF-23AF2A18DC28}" type="presParOf" srcId="{FAD9FC35-6E5E-448F-AF9C-5C235310F70D}" destId="{F7238D3F-34A4-4FFD-AEEE-135B905284FF}" srcOrd="1" destOrd="0" presId="urn:microsoft.com/office/officeart/2005/8/layout/list1"/>
    <dgm:cxn modelId="{6092F5E8-AD06-48BC-B35A-EDE6107DD106}" type="presParOf" srcId="{505B3AE4-83F4-4ECF-96A1-1931641ECCDB}" destId="{5F801E58-32D8-41AD-B592-7C19A3ED3B09}" srcOrd="1" destOrd="0" presId="urn:microsoft.com/office/officeart/2005/8/layout/list1"/>
    <dgm:cxn modelId="{56115744-97B2-43A8-B3DB-1CE7B76FE65F}" type="presParOf" srcId="{505B3AE4-83F4-4ECF-96A1-1931641ECCDB}" destId="{7A1D443F-FA55-4830-B98C-5FB010BC8959}" srcOrd="2" destOrd="0" presId="urn:microsoft.com/office/officeart/2005/8/layout/list1"/>
    <dgm:cxn modelId="{980A79C9-3084-4744-A9E7-BCC1777838AC}" type="presParOf" srcId="{505B3AE4-83F4-4ECF-96A1-1931641ECCDB}" destId="{27D39C5E-9A63-4B32-BD6F-4FBCBA11F737}" srcOrd="3" destOrd="0" presId="urn:microsoft.com/office/officeart/2005/8/layout/list1"/>
    <dgm:cxn modelId="{517C9ADF-DAB1-4C20-904B-F13D31DA9BBB}" type="presParOf" srcId="{505B3AE4-83F4-4ECF-96A1-1931641ECCDB}" destId="{520C5874-2C07-49A8-B4C9-67CB90E2344D}" srcOrd="4" destOrd="0" presId="urn:microsoft.com/office/officeart/2005/8/layout/list1"/>
    <dgm:cxn modelId="{2EEBDEF5-E7ED-493A-AFBA-43BBEC18164F}" type="presParOf" srcId="{520C5874-2C07-49A8-B4C9-67CB90E2344D}" destId="{7A66AB7F-A9EC-4898-B5DD-511430C0409C}" srcOrd="0" destOrd="0" presId="urn:microsoft.com/office/officeart/2005/8/layout/list1"/>
    <dgm:cxn modelId="{88489826-DB2F-4C11-82E8-64EF4036157E}" type="presParOf" srcId="{520C5874-2C07-49A8-B4C9-67CB90E2344D}" destId="{F7EA2F93-5AA1-4E42-8198-E43EEB0E1DE7}" srcOrd="1" destOrd="0" presId="urn:microsoft.com/office/officeart/2005/8/layout/list1"/>
    <dgm:cxn modelId="{4F0F920E-38B7-4C31-9956-131DA26B0E0A}" type="presParOf" srcId="{505B3AE4-83F4-4ECF-96A1-1931641ECCDB}" destId="{F4B46498-6CF7-4708-B9BB-064343B26647}" srcOrd="5" destOrd="0" presId="urn:microsoft.com/office/officeart/2005/8/layout/list1"/>
    <dgm:cxn modelId="{202D2E4B-8C33-408D-8FF6-BF9D1CB53D3A}" type="presParOf" srcId="{505B3AE4-83F4-4ECF-96A1-1931641ECCDB}" destId="{9DBFDDE4-66E9-44B4-ACAE-6BD7B73F5A10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56AAB4-CD31-4D67-8D40-B9B29B834A63}">
      <dsp:nvSpPr>
        <dsp:cNvPr id="0" name=""/>
        <dsp:cNvSpPr/>
      </dsp:nvSpPr>
      <dsp:spPr>
        <a:xfrm>
          <a:off x="0" y="-404841"/>
          <a:ext cx="8064896" cy="442185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EC913A-238D-4869-B29B-CACECD3D8484}">
      <dsp:nvSpPr>
        <dsp:cNvPr id="0" name=""/>
        <dsp:cNvSpPr/>
      </dsp:nvSpPr>
      <dsp:spPr>
        <a:xfrm>
          <a:off x="360042" y="0"/>
          <a:ext cx="3528816" cy="346534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2052447-7074-4E11-A305-11727D1746D1}">
      <dsp:nvSpPr>
        <dsp:cNvPr id="0" name=""/>
        <dsp:cNvSpPr/>
      </dsp:nvSpPr>
      <dsp:spPr>
        <a:xfrm rot="10800000">
          <a:off x="242475" y="4177583"/>
          <a:ext cx="3609119" cy="1464449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0040" tIns="320040" rIns="320040" bIns="320040" numCol="1" spcCol="1270" anchor="t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ФРУКТЫ</a:t>
          </a:r>
          <a:endParaRPr lang="ru-RU" sz="45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242475" y="4177583"/>
        <a:ext cx="3609119" cy="1464449"/>
      </dsp:txXfrm>
    </dsp:sp>
    <dsp:sp modelId="{4963636F-B761-41E7-B207-5C7370A13E2D}">
      <dsp:nvSpPr>
        <dsp:cNvPr id="0" name=""/>
        <dsp:cNvSpPr/>
      </dsp:nvSpPr>
      <dsp:spPr>
        <a:xfrm>
          <a:off x="4152902" y="0"/>
          <a:ext cx="3479949" cy="348071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9FEDBC9-B1D3-4E50-B91D-3604CCEC8AE5}">
      <dsp:nvSpPr>
        <dsp:cNvPr id="0" name=""/>
        <dsp:cNvSpPr/>
      </dsp:nvSpPr>
      <dsp:spPr>
        <a:xfrm rot="10800000">
          <a:off x="4211965" y="4277509"/>
          <a:ext cx="3609119" cy="1321334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0040" tIns="320040" rIns="320040" bIns="320040" numCol="1" spcCol="1270" anchor="t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ОВОЩИ</a:t>
          </a:r>
          <a:endParaRPr lang="ru-RU" sz="45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4211965" y="4277509"/>
        <a:ext cx="3609119" cy="132133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1D443F-FA55-4830-B98C-5FB010BC8959}">
      <dsp:nvSpPr>
        <dsp:cNvPr id="0" name=""/>
        <dsp:cNvSpPr/>
      </dsp:nvSpPr>
      <dsp:spPr>
        <a:xfrm>
          <a:off x="0" y="527564"/>
          <a:ext cx="5400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238D3F-34A4-4FFD-AEEE-135B905284FF}">
      <dsp:nvSpPr>
        <dsp:cNvPr id="0" name=""/>
        <dsp:cNvSpPr/>
      </dsp:nvSpPr>
      <dsp:spPr>
        <a:xfrm>
          <a:off x="276138" y="35941"/>
          <a:ext cx="3780420" cy="10036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891" tIns="0" rIns="142891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>
              <a:hlinkClick xmlns:r="http://schemas.openxmlformats.org/officeDocument/2006/relationships" r:id="" action="ppaction://hlinksldjump"/>
            </a:rPr>
            <a:t>Базовый уровень</a:t>
          </a:r>
          <a:endParaRPr lang="ru-RU" sz="3400" kern="1200" dirty="0"/>
        </a:p>
      </dsp:txBody>
      <dsp:txXfrm>
        <a:off x="276138" y="35941"/>
        <a:ext cx="3780420" cy="1003680"/>
      </dsp:txXfrm>
    </dsp:sp>
    <dsp:sp modelId="{9DBFDDE4-66E9-44B4-ACAE-6BD7B73F5A10}">
      <dsp:nvSpPr>
        <dsp:cNvPr id="0" name=""/>
        <dsp:cNvSpPr/>
      </dsp:nvSpPr>
      <dsp:spPr>
        <a:xfrm>
          <a:off x="0" y="2069804"/>
          <a:ext cx="5400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1871614"/>
              <a:satOff val="-77721"/>
              <a:lumOff val="170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EA2F93-5AA1-4E42-8198-E43EEB0E1DE7}">
      <dsp:nvSpPr>
        <dsp:cNvPr id="0" name=""/>
        <dsp:cNvSpPr/>
      </dsp:nvSpPr>
      <dsp:spPr>
        <a:xfrm>
          <a:off x="270030" y="1567964"/>
          <a:ext cx="3780420" cy="1003680"/>
        </a:xfrm>
        <a:prstGeom prst="roundRect">
          <a:avLst/>
        </a:prstGeom>
        <a:solidFill>
          <a:schemeClr val="accent2">
            <a:hueOff val="11871614"/>
            <a:satOff val="-77721"/>
            <a:lumOff val="170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891" tIns="0" rIns="142891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>
              <a:hlinkClick xmlns:r="http://schemas.openxmlformats.org/officeDocument/2006/relationships" r:id="" action="ppaction://hlinksldjump"/>
            </a:rPr>
            <a:t>Высокий уровень</a:t>
          </a:r>
          <a:endParaRPr lang="ru-RU" sz="3400" kern="1200" dirty="0"/>
        </a:p>
      </dsp:txBody>
      <dsp:txXfrm>
        <a:off x="270030" y="1567964"/>
        <a:ext cx="3780420" cy="10036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D7C3D-EB87-4F5A-998F-A52BE7773676}" type="datetimeFigureOut">
              <a:rPr lang="ru-RU" smtClean="0"/>
              <a:pPr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59FF-E8BD-4C28-8BB9-F5031E813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D7C3D-EB87-4F5A-998F-A52BE7773676}" type="datetimeFigureOut">
              <a:rPr lang="ru-RU" smtClean="0"/>
              <a:pPr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59FF-E8BD-4C28-8BB9-F5031E813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D7C3D-EB87-4F5A-998F-A52BE7773676}" type="datetimeFigureOut">
              <a:rPr lang="ru-RU" smtClean="0"/>
              <a:pPr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59FF-E8BD-4C28-8BB9-F5031E813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D7C3D-EB87-4F5A-998F-A52BE7773676}" type="datetimeFigureOut">
              <a:rPr lang="ru-RU" smtClean="0"/>
              <a:pPr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59FF-E8BD-4C28-8BB9-F5031E813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D7C3D-EB87-4F5A-998F-A52BE7773676}" type="datetimeFigureOut">
              <a:rPr lang="ru-RU" smtClean="0"/>
              <a:pPr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59FF-E8BD-4C28-8BB9-F5031E813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D7C3D-EB87-4F5A-998F-A52BE7773676}" type="datetimeFigureOut">
              <a:rPr lang="ru-RU" smtClean="0"/>
              <a:pPr/>
              <a:t>14.05.2014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59FF-E8BD-4C28-8BB9-F5031E813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D7C3D-EB87-4F5A-998F-A52BE7773676}" type="datetimeFigureOut">
              <a:rPr lang="ru-RU" smtClean="0"/>
              <a:pPr/>
              <a:t>14.05.2014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59FF-E8BD-4C28-8BB9-F5031E813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D7C3D-EB87-4F5A-998F-A52BE7773676}" type="datetimeFigureOut">
              <a:rPr lang="ru-RU" smtClean="0"/>
              <a:pPr/>
              <a:t>14.05.2014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59FF-E8BD-4C28-8BB9-F5031E813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D7C3D-EB87-4F5A-998F-A52BE7773676}" type="datetimeFigureOut">
              <a:rPr lang="ru-RU" smtClean="0"/>
              <a:pPr/>
              <a:t>14.05.2014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59FF-E8BD-4C28-8BB9-F5031E813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D7C3D-EB87-4F5A-998F-A52BE7773676}" type="datetimeFigureOut">
              <a:rPr lang="ru-RU" smtClean="0"/>
              <a:pPr/>
              <a:t>14.05.2014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59FF-E8BD-4C28-8BB9-F5031E813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D7C3D-EB87-4F5A-998F-A52BE7773676}" type="datetimeFigureOut">
              <a:rPr lang="ru-RU" smtClean="0"/>
              <a:pPr/>
              <a:t>14.05.2014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59FF-E8BD-4C28-8BB9-F5031E813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D7C3D-EB87-4F5A-998F-A52BE7773676}" type="datetimeFigureOut">
              <a:rPr lang="ru-RU" smtClean="0"/>
              <a:pPr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E59FF-E8BD-4C28-8BB9-F5031E813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3.png"/><Relationship Id="rId7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6.jpeg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goo.gl/Ttw0GP" TargetMode="Externa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goo.gl/wy5U4T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goo.gl/N9CgPI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14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hyperlink" Target="http://learningapps.org/display?v=p8nyec5at01" TargetMode="Externa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hyperlink" Target="../&#1040;&#1092;&#1086;&#1085;&#1080;&#1085;&#1072;%20&#1052;.&#1042;._&#1043;&#1041;&#1054;&#1059;%20&#1057;&#1054;&#1064;%20&#1089;.&#1050;&#1088;&#1072;&#1089;&#1085;&#1099;&#1081;%20&#1071;&#1088;/&#1047;&#1072;&#1076;&#1072;&#1085;&#1080;&#1077;%202.notebook" TargetMode="External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12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5" Type="http://schemas.openxmlformats.org/officeDocument/2006/relationships/image" Target="../media/image10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Relationship Id="rId1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design-warez.ru/uploads/posts/2009-09/1252655156_golub5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8712968" cy="64087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772816"/>
            <a:ext cx="8424936" cy="1901825"/>
          </a:xfrm>
          <a:prstGeom prst="rect">
            <a:avLst/>
          </a:prstGeom>
          <a:noFill/>
        </p:spPr>
        <p:txBody>
          <a:bodyPr wrap="none">
            <a:prstTxWarp prst="textPlain">
              <a:avLst>
                <a:gd name="adj" fmla="val 50669"/>
              </a:avLst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 smtClean="0">
                <a:ln/>
                <a:solidFill>
                  <a:srgbClr val="7030A0"/>
                </a:solidFill>
                <a:latin typeface="Monotype Corsiva" pitchFamily="66" charset="0"/>
              </a:rPr>
              <a:t>Почему нужно есть много </a:t>
            </a:r>
          </a:p>
          <a:p>
            <a:pPr algn="ctr">
              <a:defRPr/>
            </a:pPr>
            <a:r>
              <a:rPr lang="ru-RU" sz="5400" b="1" dirty="0" smtClean="0">
                <a:ln/>
                <a:solidFill>
                  <a:srgbClr val="7030A0"/>
                </a:solidFill>
                <a:latin typeface="Monotype Corsiva" pitchFamily="66" charset="0"/>
              </a:rPr>
              <a:t>овощей и фруктов?</a:t>
            </a:r>
            <a:endParaRPr lang="ru-RU" sz="5400" b="1" dirty="0">
              <a:ln/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27784" y="4149080"/>
            <a:ext cx="3856285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Автор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: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Афонина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Мария Васильевна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учитель начальных классов</a:t>
            </a:r>
          </a:p>
          <a:p>
            <a:pPr algn="ctr"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ГБОУ СОШ с.Красный Яр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2014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404664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Государственное бюджетное общеобразовательное учреждение Самарской области средняя общеобразовательная школа с. Красный Яр муниципального района Красноярский Самарской области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design-warez.ru/uploads/posts/2009-09/1252655156_golub5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8712968" cy="64087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08920"/>
            <a:ext cx="3455987" cy="3700463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1043608" y="332656"/>
            <a:ext cx="6912768" cy="1944216"/>
          </a:xfrm>
          <a:prstGeom prst="wedgeRoundRectCallout">
            <a:avLst>
              <a:gd name="adj1" fmla="val -36299"/>
              <a:gd name="adj2" fmla="val 10446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А вот и я, </a:t>
            </a:r>
            <a:r>
              <a:rPr lang="ru-RU" sz="2800" u="sng" dirty="0" smtClean="0">
                <a:solidFill>
                  <a:srgbClr val="C00000"/>
                </a:solidFill>
              </a:rPr>
              <a:t>ВИТАМИН А</a:t>
            </a:r>
            <a:r>
              <a:rPr lang="ru-RU" sz="2800" dirty="0" smtClean="0">
                <a:solidFill>
                  <a:srgbClr val="C00000"/>
                </a:solidFill>
              </a:rPr>
              <a:t>! Если вы хотите хорошо расти, хорошо видеть и иметь крепкие зубы, вам нужен я!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12_11_1320271532_26_1320197648-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19872" y="4293096"/>
            <a:ext cx="2649830" cy="2097782"/>
          </a:xfrm>
          <a:prstGeom prst="rect">
            <a:avLst/>
          </a:prstGeom>
        </p:spPr>
      </p:pic>
      <p:pic>
        <p:nvPicPr>
          <p:cNvPr id="8" name="Рисунок 7" descr="605a90aec1a26928af43382abcbef6e2_X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6136" y="2492896"/>
            <a:ext cx="2957314" cy="2217986"/>
          </a:xfrm>
          <a:prstGeom prst="rect">
            <a:avLst/>
          </a:prstGeom>
        </p:spPr>
      </p:pic>
      <p:pic>
        <p:nvPicPr>
          <p:cNvPr id="9" name="Рисунок 8" descr="img12_51595_bi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75856" y="2708920"/>
            <a:ext cx="2636925" cy="1946929"/>
          </a:xfrm>
          <a:prstGeom prst="rect">
            <a:avLst/>
          </a:prstGeom>
        </p:spPr>
      </p:pic>
      <p:pic>
        <p:nvPicPr>
          <p:cNvPr id="10" name="Рисунок 9" descr="80822171_1323216380_146b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300192" y="4581128"/>
            <a:ext cx="1977008" cy="1977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design-warez.ru/uploads/posts/2009-09/1252655156_golub5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8712968" cy="64087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Содержимое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3645024"/>
            <a:ext cx="2301354" cy="2806055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1043608" y="332656"/>
            <a:ext cx="7128792" cy="1944216"/>
          </a:xfrm>
          <a:prstGeom prst="wedgeRoundRectCallout">
            <a:avLst>
              <a:gd name="adj1" fmla="val 28822"/>
              <a:gd name="adj2" fmla="val 9867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А я, </a:t>
            </a:r>
            <a:r>
              <a:rPr lang="ru-RU" sz="2800" u="sng" dirty="0" smtClean="0">
                <a:solidFill>
                  <a:srgbClr val="C00000"/>
                </a:solidFill>
              </a:rPr>
              <a:t>ВИТАМИН В</a:t>
            </a:r>
            <a:r>
              <a:rPr lang="ru-RU" sz="2800" dirty="0" smtClean="0">
                <a:solidFill>
                  <a:srgbClr val="C00000"/>
                </a:solidFill>
              </a:rPr>
              <a:t>! Если вы хотите быть сильными, иметь хороший аппетит и не хотите огорчаться по пустякам, вам нужен я!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0057156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2348880"/>
            <a:ext cx="2520280" cy="1890210"/>
          </a:xfrm>
          <a:prstGeom prst="rect">
            <a:avLst/>
          </a:prstGeom>
        </p:spPr>
      </p:pic>
      <p:pic>
        <p:nvPicPr>
          <p:cNvPr id="8" name="Рисунок 7" descr="605a90aec1a26928af43382abcbef6e2_X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71800" y="2492896"/>
            <a:ext cx="2376264" cy="1782198"/>
          </a:xfrm>
          <a:prstGeom prst="rect">
            <a:avLst/>
          </a:prstGeom>
        </p:spPr>
      </p:pic>
      <p:pic>
        <p:nvPicPr>
          <p:cNvPr id="9" name="Рисунок 8" descr="9617f6e8f10a3ad3d9abf543b2e23a2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5536" y="4005064"/>
            <a:ext cx="2520280" cy="1924578"/>
          </a:xfrm>
          <a:prstGeom prst="rect">
            <a:avLst/>
          </a:prstGeom>
        </p:spPr>
      </p:pic>
      <p:pic>
        <p:nvPicPr>
          <p:cNvPr id="10" name="Рисунок 9" descr="Screen-Shot-2012-02-20-at-4.46.36-PM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59832" y="4293096"/>
            <a:ext cx="1584176" cy="1870601"/>
          </a:xfrm>
          <a:prstGeom prst="rect">
            <a:avLst/>
          </a:prstGeom>
        </p:spPr>
      </p:pic>
      <p:pic>
        <p:nvPicPr>
          <p:cNvPr id="11" name="Рисунок 10" descr="0_d96f6_4db9bc58_XL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788024" y="3861048"/>
            <a:ext cx="1440160" cy="14113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design-warez.ru/uploads/posts/2009-09/1252655156_golub5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8712968" cy="64087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56992"/>
            <a:ext cx="3960440" cy="3169809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1043608" y="332656"/>
            <a:ext cx="6912768" cy="1944216"/>
          </a:xfrm>
          <a:prstGeom prst="wedgeRoundRectCallout">
            <a:avLst>
              <a:gd name="adj1" fmla="val -36299"/>
              <a:gd name="adj2" fmla="val 104467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Я</a:t>
            </a:r>
            <a:r>
              <a:rPr lang="ru-RU" sz="2800" dirty="0" smtClean="0">
                <a:solidFill>
                  <a:srgbClr val="C00000"/>
                </a:solidFill>
              </a:rPr>
              <a:t>, </a:t>
            </a:r>
            <a:r>
              <a:rPr lang="ru-RU" sz="2800" u="sng" dirty="0" smtClean="0">
                <a:solidFill>
                  <a:srgbClr val="C00000"/>
                </a:solidFill>
              </a:rPr>
              <a:t>ВИТАМИН С</a:t>
            </a:r>
            <a:r>
              <a:rPr lang="ru-RU" sz="2800" dirty="0" smtClean="0">
                <a:solidFill>
                  <a:srgbClr val="C00000"/>
                </a:solidFill>
              </a:rPr>
              <a:t>! Если вы хотите реже простужаться, быть бодрыми, быстрее выздоравливать при болезни, вам нужен я!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86F213C84F26067FC9CAC2289E4F6CE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2420888"/>
            <a:ext cx="2016224" cy="2032431"/>
          </a:xfrm>
          <a:prstGeom prst="rect">
            <a:avLst/>
          </a:prstGeom>
        </p:spPr>
      </p:pic>
      <p:pic>
        <p:nvPicPr>
          <p:cNvPr id="8" name="Рисунок 7" descr="74384509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13414" y="4725144"/>
            <a:ext cx="2381250" cy="1485900"/>
          </a:xfrm>
          <a:prstGeom prst="rect">
            <a:avLst/>
          </a:prstGeom>
        </p:spPr>
      </p:pic>
      <p:pic>
        <p:nvPicPr>
          <p:cNvPr id="9" name="Рисунок 8" descr="1262858384_7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56176" y="2780928"/>
            <a:ext cx="2304256" cy="1680012"/>
          </a:xfrm>
          <a:prstGeom prst="rect">
            <a:avLst/>
          </a:prstGeom>
        </p:spPr>
      </p:pic>
      <p:pic>
        <p:nvPicPr>
          <p:cNvPr id="10" name="Рисунок 9" descr="89447195_1868538_kivi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067944" y="4725144"/>
            <a:ext cx="2304256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design-warez.ru/uploads/posts/2009-09/1252655156_golub5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8712968" cy="64087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71600" y="476672"/>
            <a:ext cx="7272808" cy="13681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Выбери для себя уровень сложности, выполни задание и проверь себя!</a:t>
            </a:r>
            <a:endParaRPr lang="ru-RU" sz="3200" dirty="0">
              <a:solidFill>
                <a:srgbClr val="C00000"/>
              </a:solidFill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1547664" y="2132856"/>
          <a:ext cx="5400600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211960" y="5661248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8"/>
              </a:rPr>
              <a:t>Проверь себя!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design-warez.ru/uploads/posts/2009-09/1252655156_golub5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8712968" cy="64087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35696" y="476672"/>
            <a:ext cx="5400600" cy="7920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Базовый уровень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755576" y="2060848"/>
            <a:ext cx="7776864" cy="3168352"/>
          </a:xfrm>
          <a:prstGeom prst="flowChartAlternate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Если ты выбрал базовый уровень, тебе сюда! 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Заполни пустые ячейки кластера. Для этого перетащи с помощью курсора мыши картинку или слово в подходящее место.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76056" y="5589240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Нажми сюда!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трелка влево 9">
            <a:hlinkClick r:id="rId4" action="ppaction://hlinksldjump"/>
          </p:cNvPr>
          <p:cNvSpPr/>
          <p:nvPr/>
        </p:nvSpPr>
        <p:spPr>
          <a:xfrm>
            <a:off x="1043608" y="5805264"/>
            <a:ext cx="432048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design-warez.ru/uploads/posts/2009-09/1252655156_golub5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431032" y="188640"/>
            <a:ext cx="8712968" cy="64087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35696" y="476672"/>
            <a:ext cx="5400600" cy="7920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Высокий уровень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755576" y="2060848"/>
            <a:ext cx="7776864" cy="3168352"/>
          </a:xfrm>
          <a:prstGeom prst="flowChartAlternate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Если ты выбрал высокий уровень, тебе сюда! 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Заполни ячейки кластера. Для этого перетащи с помощью курсора мыши картинку или слово в подходящее место.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6056" y="5589240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Нажми сюда!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трелка влево 7">
            <a:hlinkClick r:id="rId4" action="ppaction://hlinksldjump"/>
          </p:cNvPr>
          <p:cNvSpPr/>
          <p:nvPr/>
        </p:nvSpPr>
        <p:spPr>
          <a:xfrm>
            <a:off x="1043608" y="5805264"/>
            <a:ext cx="432048" cy="504056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design-warez.ru/uploads/posts/2009-09/1252655156_golub5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8712968" cy="64087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1547664" y="260648"/>
            <a:ext cx="6192688" cy="108012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Оцениваем работы!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 descr="ллл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1484784"/>
            <a:ext cx="5771429" cy="498095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design-warez.ru/uploads/posts/2009-09/1252655156_golub5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8712968" cy="64087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727721" y="2967335"/>
            <a:ext cx="36885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Молодцы!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arttower.ru/forum/uploads/monthly_03_2009/post-12116-1236094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58792">
            <a:off x="2085710" y="3736596"/>
            <a:ext cx="2084387" cy="2435096"/>
          </a:xfrm>
          <a:prstGeom prst="rect">
            <a:avLst/>
          </a:prstGeom>
          <a:noFill/>
        </p:spPr>
      </p:pic>
      <p:pic>
        <p:nvPicPr>
          <p:cNvPr id="5" name="Содержимое 3"/>
          <p:cNvPicPr>
            <a:picLocks/>
          </p:cNvPicPr>
          <p:nvPr/>
        </p:nvPicPr>
        <p:blipFill>
          <a:blip r:embed="rId4" cstate="email">
            <a:clrChange>
              <a:clrFrom>
                <a:srgbClr val="E9E6DF"/>
              </a:clrFrom>
              <a:clrTo>
                <a:srgbClr val="E9E6DF">
                  <a:alpha val="0"/>
                </a:srgbClr>
              </a:clrTo>
            </a:clrChange>
            <a:lum bright="-10000" contrast="30000"/>
          </a:blip>
          <a:srcRect/>
          <a:stretch>
            <a:fillRect/>
          </a:stretch>
        </p:blipFill>
        <p:spPr>
          <a:xfrm>
            <a:off x="5940152" y="4005064"/>
            <a:ext cx="2300536" cy="23519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design-warez.ru/uploads/posts/2009-09/1252655156_golub5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8712968" cy="64087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243983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3212976"/>
            <a:ext cx="3147814" cy="3357668"/>
          </a:xfrm>
          <a:prstGeom prst="rect">
            <a:avLst/>
          </a:prstGeom>
        </p:spPr>
      </p:pic>
      <p:pic>
        <p:nvPicPr>
          <p:cNvPr id="6" name="Рисунок 5" descr="9e47828b7e61dc73a4129c606386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2348880"/>
            <a:ext cx="2974851" cy="1855952"/>
          </a:xfrm>
          <a:prstGeom prst="rect">
            <a:avLst/>
          </a:prstGeom>
        </p:spPr>
      </p:pic>
      <p:pic>
        <p:nvPicPr>
          <p:cNvPr id="7" name="Рисунок 6" descr="86F213C84F26067FC9CAC2289E4F6CE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3645024"/>
            <a:ext cx="2448272" cy="2467953"/>
          </a:xfrm>
          <a:prstGeom prst="rect">
            <a:avLst/>
          </a:prstGeom>
        </p:spPr>
      </p:pic>
      <p:pic>
        <p:nvPicPr>
          <p:cNvPr id="8" name="Рисунок 7" descr="76370771_large_ogurcuy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7544" y="620688"/>
            <a:ext cx="2273292" cy="3032572"/>
          </a:xfrm>
          <a:prstGeom prst="rect">
            <a:avLst/>
          </a:prstGeom>
        </p:spPr>
      </p:pic>
      <p:pic>
        <p:nvPicPr>
          <p:cNvPr id="9" name="Рисунок 8" descr="Screen-Shot-2012-02-20-at-4.46.36-PM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83768" y="2060848"/>
            <a:ext cx="1564174" cy="1846982"/>
          </a:xfrm>
          <a:prstGeom prst="rect">
            <a:avLst/>
          </a:prstGeom>
        </p:spPr>
      </p:pic>
      <p:pic>
        <p:nvPicPr>
          <p:cNvPr id="10" name="Рисунок 9" descr="i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771800" y="404664"/>
            <a:ext cx="2409056" cy="1806792"/>
          </a:xfrm>
          <a:prstGeom prst="rect">
            <a:avLst/>
          </a:prstGeom>
        </p:spPr>
      </p:pic>
      <p:pic>
        <p:nvPicPr>
          <p:cNvPr id="11" name="Рисунок 10" descr="0a2d1af3944dcb888d0ccd90b72f37a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19995884">
            <a:off x="6222734" y="4241489"/>
            <a:ext cx="2448272" cy="1838087"/>
          </a:xfrm>
          <a:prstGeom prst="rect">
            <a:avLst/>
          </a:prstGeom>
        </p:spPr>
      </p:pic>
      <p:pic>
        <p:nvPicPr>
          <p:cNvPr id="13" name="Рисунок 12" descr="0929c05db18ac15175579ffbcaa21f58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012160" y="404664"/>
            <a:ext cx="1712444" cy="2204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design-warez.ru/uploads/posts/2009-09/1252655156_golub5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8712968" cy="64087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755576" y="1340768"/>
          <a:ext cx="7920879" cy="426832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640293"/>
                <a:gridCol w="2640293"/>
                <a:gridCol w="2640293"/>
              </a:tblGrid>
              <a:tr h="1008112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C00000"/>
                          </a:solidFill>
                        </a:rPr>
                        <a:t>Знаю</a:t>
                      </a:r>
                      <a:endParaRPr lang="ru-RU" sz="32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C00000"/>
                          </a:solidFill>
                        </a:rPr>
                        <a:t>Интересуюсь</a:t>
                      </a:r>
                      <a:endParaRPr lang="ru-RU" sz="32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C00000"/>
                          </a:solidFill>
                        </a:rPr>
                        <a:t>Уже научился</a:t>
                      </a:r>
                      <a:endParaRPr lang="ru-RU" sz="32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2602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139952" y="260648"/>
            <a:ext cx="43204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Таблица З-И-У</a:t>
            </a:r>
            <a:endParaRPr lang="ru-RU" sz="4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980728"/>
            <a:ext cx="6980237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design-warez.ru/uploads/posts/2009-09/1252655156_golub5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8712968" cy="64087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76370771_large_ogurcu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1772816"/>
            <a:ext cx="1944216" cy="2593585"/>
          </a:xfrm>
          <a:prstGeom prst="rect">
            <a:avLst/>
          </a:prstGeom>
        </p:spPr>
      </p:pic>
      <p:pic>
        <p:nvPicPr>
          <p:cNvPr id="6" name="Рисунок 5" descr="86F213C84F26067FC9CAC2289E4F6CE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24128" y="1700808"/>
            <a:ext cx="2500182" cy="25202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1772816"/>
            <a:ext cx="2088232" cy="2592288"/>
          </a:xfrm>
          <a:prstGeom prst="rect">
            <a:avLst/>
          </a:prstGeom>
          <a:noFill/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259632" y="260648"/>
            <a:ext cx="6552728" cy="1080120"/>
          </a:xfrm>
          <a:prstGeom prst="wedgeRoundRectCallout">
            <a:avLst>
              <a:gd name="adj1" fmla="val -11561"/>
              <a:gd name="adj2" fmla="val 102555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Интересно, где тут фрукт, а где овощ?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Содержимое 3"/>
          <p:cNvPicPr>
            <a:picLocks/>
          </p:cNvPicPr>
          <p:nvPr/>
        </p:nvPicPr>
        <p:blipFill>
          <a:blip r:embed="rId6" cstate="email">
            <a:clrChange>
              <a:clrFrom>
                <a:srgbClr val="E9E6DF"/>
              </a:clrFrom>
              <a:clrTo>
                <a:srgbClr val="E9E6DF">
                  <a:alpha val="0"/>
                </a:srgbClr>
              </a:clrTo>
            </a:clrChange>
            <a:lum bright="-10000" contrast="30000"/>
          </a:blip>
          <a:srcRect/>
          <a:stretch>
            <a:fillRect/>
          </a:stretch>
        </p:blipFill>
        <p:spPr>
          <a:xfrm>
            <a:off x="6572250" y="4857750"/>
            <a:ext cx="1868488" cy="1847850"/>
          </a:xfrm>
          <a:prstGeom prst="rect">
            <a:avLst/>
          </a:prstGeom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2123728" y="4365104"/>
            <a:ext cx="4143375" cy="1857375"/>
          </a:xfrm>
          <a:prstGeom prst="wedgeRoundRectCallout">
            <a:avLst>
              <a:gd name="adj1" fmla="val 57900"/>
              <a:gd name="adj2" fmla="val -2760"/>
              <a:gd name="adj3" fmla="val 16667"/>
            </a:avLst>
          </a:prstGeom>
          <a:ln w="38100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</a:rPr>
              <a:t>А ты попробуй-ка их на  вкус.  А затем сравни, где они растут.</a:t>
            </a:r>
          </a:p>
        </p:txBody>
      </p:sp>
      <p:pic>
        <p:nvPicPr>
          <p:cNvPr id="43010" name="Picture 2" descr="http://im6-tub-ru.yandex.net/i?id=125769323-52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903201">
            <a:off x="611560" y="4509120"/>
            <a:ext cx="913587" cy="1212726"/>
          </a:xfrm>
          <a:prstGeom prst="rect">
            <a:avLst/>
          </a:prstGeom>
          <a:noFill/>
        </p:spPr>
      </p:pic>
      <p:pic>
        <p:nvPicPr>
          <p:cNvPr id="16" name="Picture 2" descr="http://im6-tub-ru.yandex.net/i?id=125769323-52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584642">
            <a:off x="7569890" y="3737831"/>
            <a:ext cx="1076325" cy="1428750"/>
          </a:xfrm>
          <a:prstGeom prst="rect">
            <a:avLst/>
          </a:prstGeom>
          <a:noFill/>
        </p:spPr>
      </p:pic>
      <p:pic>
        <p:nvPicPr>
          <p:cNvPr id="17" name="Picture 2" descr="http://im6-tub-ru.yandex.net/i?id=125769323-52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089155">
            <a:off x="7824915" y="870358"/>
            <a:ext cx="860775" cy="1142622"/>
          </a:xfrm>
          <a:prstGeom prst="rect">
            <a:avLst/>
          </a:prstGeom>
          <a:noFill/>
        </p:spPr>
      </p:pic>
      <p:pic>
        <p:nvPicPr>
          <p:cNvPr id="18" name="Picture 2" descr="http://im6-tub-ru.yandex.net/i?id=125769323-52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878690">
            <a:off x="396294" y="1413556"/>
            <a:ext cx="974016" cy="11278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design-warez.ru/uploads/posts/2009-09/1252655156_golub5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8712968" cy="64087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Схема 4"/>
          <p:cNvGraphicFramePr/>
          <p:nvPr/>
        </p:nvGraphicFramePr>
        <p:xfrm>
          <a:off x="611560" y="764704"/>
          <a:ext cx="806489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>
            <a:off x="2555776" y="4221088"/>
            <a:ext cx="0" cy="72008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588224" y="4293096"/>
            <a:ext cx="0" cy="72008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design-warez.ru/uploads/posts/2009-09/1252655156_golub5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8712968" cy="64087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Содержимое 3"/>
          <p:cNvPicPr>
            <a:picLocks/>
          </p:cNvPicPr>
          <p:nvPr/>
        </p:nvPicPr>
        <p:blipFill>
          <a:blip r:embed="rId3" cstate="email">
            <a:clrChange>
              <a:clrFrom>
                <a:srgbClr val="E9E6DF"/>
              </a:clrFrom>
              <a:clrTo>
                <a:srgbClr val="E9E6DF">
                  <a:alpha val="0"/>
                </a:srgbClr>
              </a:clrTo>
            </a:clrChange>
            <a:lum bright="-10000" contrast="30000"/>
          </a:blip>
          <a:srcRect/>
          <a:stretch>
            <a:fillRect/>
          </a:stretch>
        </p:blipFill>
        <p:spPr>
          <a:xfrm>
            <a:off x="428625" y="1000125"/>
            <a:ext cx="1928813" cy="2071688"/>
          </a:xfrm>
          <a:prstGeom prst="rect">
            <a:avLst/>
          </a:prstGeom>
        </p:spPr>
      </p:pic>
      <p:sp>
        <p:nvSpPr>
          <p:cNvPr id="7" name="Овальная выноска 6"/>
          <p:cNvSpPr/>
          <p:nvPr/>
        </p:nvSpPr>
        <p:spPr>
          <a:xfrm>
            <a:off x="3131840" y="260648"/>
            <a:ext cx="5544616" cy="2520280"/>
          </a:xfrm>
          <a:prstGeom prst="wedgeEllipseCallout">
            <a:avLst>
              <a:gd name="adj1" fmla="val -61443"/>
              <a:gd name="adj2" fmla="val -420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Думаю, что вы легко теперь справитесь с этим задание!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0" name="Рисунок 9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6156176" y="2996951"/>
            <a:ext cx="2304256" cy="2176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012160" y="5517232"/>
            <a:ext cx="2304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hlinkClick r:id="rId5"/>
              </a:rPr>
              <a:t>Задание 1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2" name="Рисунок 11" descr="о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27584" y="3212976"/>
            <a:ext cx="4572000" cy="274507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ая прямоугольная выноска 9"/>
          <p:cNvSpPr/>
          <p:nvPr/>
        </p:nvSpPr>
        <p:spPr>
          <a:xfrm>
            <a:off x="827584" y="620688"/>
            <a:ext cx="7560840" cy="216024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22" name="Picture 2" descr="http://www.design-warez.ru/uploads/posts/2009-09/1252655156_golub5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8712968" cy="64087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1EDEE"/>
              </a:clrFrom>
              <a:clrTo>
                <a:srgbClr val="F1EDEE">
                  <a:alpha val="0"/>
                </a:srgbClr>
              </a:clrTo>
            </a:clrChange>
            <a:lum bright="-10000" contrast="10000"/>
          </a:blip>
          <a:srcRect/>
          <a:stretch>
            <a:fillRect/>
          </a:stretch>
        </p:blipFill>
        <p:spPr bwMode="auto">
          <a:xfrm>
            <a:off x="428625" y="4500563"/>
            <a:ext cx="3465513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8F3F0"/>
              </a:clrFrom>
              <a:clrTo>
                <a:srgbClr val="F8F3F0">
                  <a:alpha val="0"/>
                </a:srgbClr>
              </a:clrTo>
            </a:clrChange>
            <a:lum bright="-20000" contrast="20000"/>
          </a:blip>
          <a:srcRect/>
          <a:stretch>
            <a:fillRect/>
          </a:stretch>
        </p:blipFill>
        <p:spPr bwMode="auto">
          <a:xfrm>
            <a:off x="6228184" y="4509120"/>
            <a:ext cx="2190750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683568" y="1484784"/>
            <a:ext cx="7776864" cy="1728192"/>
          </a:xfrm>
          <a:prstGeom prst="wedgeRoundRectCallout">
            <a:avLst>
              <a:gd name="adj1" fmla="val 1055"/>
              <a:gd name="adj2" fmla="val 108899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Ребята, помогите нам, пожалуйста, приготовить обед!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Рисунок 11" descr="9617f6e8f10a3ad3d9abf543b2e23a2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5576" y="332656"/>
            <a:ext cx="1332260" cy="1017362"/>
          </a:xfrm>
          <a:prstGeom prst="rect">
            <a:avLst/>
          </a:prstGeom>
        </p:spPr>
      </p:pic>
      <p:pic>
        <p:nvPicPr>
          <p:cNvPr id="13" name="Рисунок 12" descr="605a90aec1a26928af43382abcbef6e2_X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32241" y="3356992"/>
            <a:ext cx="1728192" cy="1296144"/>
          </a:xfrm>
          <a:prstGeom prst="rect">
            <a:avLst/>
          </a:prstGeom>
        </p:spPr>
      </p:pic>
      <p:pic>
        <p:nvPicPr>
          <p:cNvPr id="14" name="Рисунок 13" descr="86F213C84F26067FC9CAC2289E4F6CE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99592" y="3356992"/>
            <a:ext cx="1187209" cy="1196752"/>
          </a:xfrm>
          <a:prstGeom prst="rect">
            <a:avLst/>
          </a:prstGeom>
        </p:spPr>
      </p:pic>
      <p:pic>
        <p:nvPicPr>
          <p:cNvPr id="15" name="Рисунок 14" descr="0929c05db18ac15175579ffbcaa21f58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411760" y="332656"/>
            <a:ext cx="792088" cy="1019856"/>
          </a:xfrm>
          <a:prstGeom prst="rect">
            <a:avLst/>
          </a:prstGeom>
        </p:spPr>
      </p:pic>
      <p:pic>
        <p:nvPicPr>
          <p:cNvPr id="16" name="Рисунок 15" descr="0000000004411-500x50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635896" y="188640"/>
            <a:ext cx="1157114" cy="1157114"/>
          </a:xfrm>
          <a:prstGeom prst="rect">
            <a:avLst/>
          </a:prstGeom>
        </p:spPr>
      </p:pic>
      <p:pic>
        <p:nvPicPr>
          <p:cNvPr id="17" name="Рисунок 16" descr="49543fcd765044cbe530ca65192f18f8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860032" y="260648"/>
            <a:ext cx="1512168" cy="1109554"/>
          </a:xfrm>
          <a:prstGeom prst="rect">
            <a:avLst/>
          </a:prstGeom>
        </p:spPr>
      </p:pic>
      <p:pic>
        <p:nvPicPr>
          <p:cNvPr id="18" name="Рисунок 17" descr="76370771_large_ogurcuy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732240" y="332656"/>
            <a:ext cx="864096" cy="1152704"/>
          </a:xfrm>
          <a:prstGeom prst="rect">
            <a:avLst/>
          </a:prstGeom>
        </p:spPr>
      </p:pic>
      <p:pic>
        <p:nvPicPr>
          <p:cNvPr id="19" name="Рисунок 18" descr="Screen-Shot-2012-02-20-at-4.46.36-PM.jpe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668344" y="332656"/>
            <a:ext cx="828576" cy="978386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3995936" y="5661248"/>
            <a:ext cx="18854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hlinkClick r:id="rId13" action="ppaction://hlinkfile"/>
              </a:rPr>
              <a:t>Задание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hlinkClick r:id="rId13" action="ppaction://hlinkfile"/>
              </a:rPr>
              <a:t>2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1" name="Рисунок 20" descr="yellow_onion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771800" y="3573016"/>
            <a:ext cx="1041648" cy="1138001"/>
          </a:xfrm>
          <a:prstGeom prst="rect">
            <a:avLst/>
          </a:prstGeom>
        </p:spPr>
      </p:pic>
      <p:pic>
        <p:nvPicPr>
          <p:cNvPr id="22" name="Рисунок 21" descr="i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5148064" y="4149080"/>
            <a:ext cx="1336543" cy="10024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design-warez.ru/uploads/posts/2009-09/1252655156_golub5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8712968" cy="64087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Содержимое 3"/>
          <p:cNvPicPr>
            <a:picLocks/>
          </p:cNvPicPr>
          <p:nvPr/>
        </p:nvPicPr>
        <p:blipFill>
          <a:blip r:embed="rId3" cstate="email">
            <a:clrChange>
              <a:clrFrom>
                <a:srgbClr val="E9E6DF"/>
              </a:clrFrom>
              <a:clrTo>
                <a:srgbClr val="E9E6DF">
                  <a:alpha val="0"/>
                </a:srgbClr>
              </a:clrTo>
            </a:clrChange>
            <a:lum bright="-10000" contrast="30000"/>
          </a:blip>
          <a:srcRect/>
          <a:stretch>
            <a:fillRect/>
          </a:stretch>
        </p:blipFill>
        <p:spPr>
          <a:xfrm>
            <a:off x="0" y="3645024"/>
            <a:ext cx="2504877" cy="3007792"/>
          </a:xfrm>
          <a:prstGeom prst="rect">
            <a:avLst/>
          </a:prstGeom>
        </p:spPr>
      </p:pic>
      <p:sp>
        <p:nvSpPr>
          <p:cNvPr id="7" name="Овальная выноска 6"/>
          <p:cNvSpPr/>
          <p:nvPr/>
        </p:nvSpPr>
        <p:spPr>
          <a:xfrm>
            <a:off x="1763688" y="260648"/>
            <a:ext cx="6408712" cy="3240360"/>
          </a:xfrm>
          <a:prstGeom prst="wedgeEllipseCallout">
            <a:avLst>
              <a:gd name="adj1" fmla="val -40034"/>
              <a:gd name="adj2" fmla="val 6779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Овощей и фруктов нужно есть много, потому что в них содержатся 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витамины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3429000"/>
            <a:ext cx="3455987" cy="3700463"/>
          </a:xfrm>
          <a:prstGeom prst="rect">
            <a:avLst/>
          </a:prstGeom>
          <a:noFill/>
        </p:spPr>
      </p:pic>
      <p:pic>
        <p:nvPicPr>
          <p:cNvPr id="9" name="Содержимое 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340768"/>
            <a:ext cx="1365250" cy="2085975"/>
          </a:xfrm>
          <a:prstGeom prst="rect">
            <a:avLst/>
          </a:prstGeom>
          <a:noFill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9686" y="3789040"/>
            <a:ext cx="3414314" cy="20126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2060"/>
      </a:hlink>
      <a:folHlink>
        <a:srgbClr val="A116E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</TotalTime>
  <Words>273</Words>
  <Application>Microsoft Office PowerPoint</Application>
  <PresentationFormat>Экран (4:3)</PresentationFormat>
  <Paragraphs>37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28</cp:revision>
  <dcterms:created xsi:type="dcterms:W3CDTF">2014-05-13T14:37:44Z</dcterms:created>
  <dcterms:modified xsi:type="dcterms:W3CDTF">2014-05-14T17:54:17Z</dcterms:modified>
</cp:coreProperties>
</file>