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9" r:id="rId3"/>
    <p:sldId id="258" r:id="rId4"/>
    <p:sldId id="260" r:id="rId5"/>
    <p:sldId id="262" r:id="rId6"/>
    <p:sldId id="261" r:id="rId7"/>
    <p:sldId id="263" r:id="rId8"/>
    <p:sldId id="265" r:id="rId9"/>
    <p:sldId id="264" r:id="rId10"/>
    <p:sldId id="266" r:id="rId11"/>
    <p:sldId id="268" r:id="rId12"/>
    <p:sldId id="267" r:id="rId13"/>
    <p:sldId id="270" r:id="rId14"/>
    <p:sldId id="269" r:id="rId15"/>
    <p:sldId id="271" r:id="rId16"/>
    <p:sldId id="272" r:id="rId17"/>
    <p:sldId id="286" r:id="rId18"/>
    <p:sldId id="284" r:id="rId19"/>
    <p:sldId id="285" r:id="rId20"/>
    <p:sldId id="287" r:id="rId21"/>
    <p:sldId id="273" r:id="rId22"/>
    <p:sldId id="274" r:id="rId23"/>
    <p:sldId id="275" r:id="rId24"/>
    <p:sldId id="276" r:id="rId25"/>
    <p:sldId id="277" r:id="rId26"/>
    <p:sldId id="278" r:id="rId27"/>
    <p:sldId id="280" r:id="rId28"/>
    <p:sldId id="279" r:id="rId29"/>
    <p:sldId id="281" r:id="rId30"/>
    <p:sldId id="282" r:id="rId31"/>
    <p:sldId id="283" r:id="rId32"/>
    <p:sldId id="288" r:id="rId3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FE1"/>
    <a:srgbClr val="3407B1"/>
    <a:srgbClr val="F4EF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31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79F4F-39A9-480A-B170-35F0ACD20A4D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67044-FCAF-44C8-9C95-505E69096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t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26D3A-6105-4D6F-92F5-9D9FE25F6CA8}" type="datetimeFigureOut">
              <a:rPr lang="tt-RU" smtClean="0"/>
              <a:pPr/>
              <a:t>15.10.2015</a:t>
            </a:fld>
            <a:endParaRPr lang="tt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t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t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t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226ED-49F3-4431-B591-8A2911C010CD}" type="slidenum">
              <a:rPr lang="tt-RU" smtClean="0"/>
              <a:pPr/>
              <a:t>‹#›</a:t>
            </a:fld>
            <a:endParaRPr lang="tt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t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226ED-49F3-4431-B591-8A2911C010CD}" type="slidenum">
              <a:rPr lang="tt-RU" smtClean="0"/>
              <a:pPr/>
              <a:t>8</a:t>
            </a:fld>
            <a:endParaRPr lang="tt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226ED-49F3-4431-B591-8A2911C010CD}" type="slidenum">
              <a:rPr lang="tt-RU" smtClean="0"/>
              <a:pPr/>
              <a:t>10</a:t>
            </a:fld>
            <a:endParaRPr lang="tt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4D67-C575-40F6-8C41-6C58E7DFA1CE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1E0C-6CAA-44E2-9862-768F43497E0E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A4B6-0BB6-43BE-A779-4F671106ECC4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114-BD72-462F-AA30-A7C5C324962B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A96B0-5D94-4E32-AA62-58C2E81E8D71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88E3-31C5-4879-8225-C6EC6BF1F11A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3CA-C158-4275-B4FF-99D6EEFBD2CF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0D37-9881-4F0B-BB93-07576A5C8F82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442B6-D356-4D5A-B670-83FB825F7A7C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A548-ABC7-4121-877C-DDC3C5FDAC06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4B15-25B6-4668-ACE4-7AEBDFBF32EE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E8F7E-C962-4393-B8E6-5A0EFB2FEEC0}" type="datetime1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8" y="3071802"/>
            <a:ext cx="43257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t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14356" y="571472"/>
            <a:ext cx="55721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</a:t>
            </a:r>
            <a:endParaRPr kumimoji="0" lang="tt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учреждение</a:t>
            </a:r>
            <a:endParaRPr kumimoji="0" lang="tt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«Центр развития ребенка - детский сад № 90 «Подсолнушек»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71546" y="4143372"/>
            <a:ext cx="47863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ИВАНОВОЙ РИММЫ АЛЕКСАНДРОВНЫ</a:t>
            </a:r>
            <a:endParaRPr kumimoji="0" lang="ru-RU" sz="1600" b="1" i="0" u="none" strike="noStrike" cap="all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643050" y="5143504"/>
            <a:ext cx="3571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357430" y="8072462"/>
            <a:ext cx="27146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Нижнекамск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8" y="500034"/>
          <a:ext cx="5000660" cy="8126130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212566"/>
                <a:gridCol w="2859268"/>
                <a:gridCol w="714380"/>
                <a:gridCol w="1214446"/>
              </a:tblGrid>
              <a:tr h="3571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tt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89979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endParaRPr lang="tt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7112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tt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tt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28380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Участие в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городских </a:t>
                      </a: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 профессиональных конкурсах</a:t>
                      </a:r>
                      <a:endParaRPr lang="tt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</a:tr>
              <a:tr h="57951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Городской фестиваль детского творчества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7112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tt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Гран-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при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52946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Городской конкур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 «Воспитатель года - 2013»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7112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tt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участника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529467">
                <a:tc>
                  <a:txBody>
                    <a:bodyPr/>
                    <a:lstStyle/>
                    <a:p>
                      <a:pPr marR="899795" algn="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90170" algn="l"/>
                          <a:tab pos="5130800" algn="l"/>
                        </a:tabLs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Городской конкур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 «Воспитатель года - 2013»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7112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tt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участника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28380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Участие в региональных профессиональных конкурсах</a:t>
                      </a:r>
                      <a:endParaRPr lang="tt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</a:tr>
              <a:tr h="15121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 Региональный теоретико- методологический семинар «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Опытно – экспериментальная деятельность ДОУ в рамках реализации ФГТ, как одно из условий качественной подготовки к обучению в школе»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806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правк</a:t>
                      </a: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126644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Региональный семинар «Использование </a:t>
                      </a:r>
                      <a:r>
                        <a:rPr lang="tt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нформационно- </a:t>
                      </a: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коммуникационных технологий в современном воспитательно- образовательном  процессе детского сада»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marR="8064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</a:t>
                      </a:r>
                      <a:endParaRPr lang="tt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28380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в республиканских конкурсах</a:t>
                      </a:r>
                      <a:endParaRPr lang="tt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</a:tr>
              <a:tr h="23116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Республиканский фестиваль педагогических идей </a:t>
                      </a:r>
                      <a:r>
                        <a:rPr lang="tt-RU" sz="1400" i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en-US" sz="1400" i="1" dirty="0" smtClean="0">
                          <a:latin typeface="Times New Roman"/>
                          <a:ea typeface="Calibri"/>
                          <a:cs typeface="Times New Roman"/>
                        </a:rPr>
                        <a:t>Ideas for education</a:t>
                      </a:r>
                      <a:r>
                        <a:rPr lang="tt-RU" sz="1400" i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tt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</a:t>
                      </a:r>
                      <a:endParaRPr lang="tt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28380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30800" algn="l"/>
                        </a:tabLst>
                      </a:pPr>
                      <a:r>
                        <a:rPr lang="tt-RU" sz="1400" b="1" dirty="0">
                          <a:latin typeface="Times New Roman" pitchFamily="18" charset="0"/>
                          <a:cs typeface="Times New Roman" pitchFamily="18" charset="0"/>
                        </a:rPr>
                        <a:t>Участие во всероссийских профессиональных конкурсах</a:t>
                      </a:r>
                      <a:endParaRPr lang="tt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t-RU"/>
                    </a:p>
                  </a:txBody>
                  <a:tcPr/>
                </a:tc>
              </a:tr>
              <a:tr h="2311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tt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Всероссийский конкурс «Неповторимый новый год»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2012</a:t>
                      </a:r>
                      <a:endParaRPr lang="tt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</a:t>
                      </a:r>
                      <a:endParaRPr lang="tt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  <a:tr h="2311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tt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Всероссийский конкурс «Мечтай!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Исследуй! Размышляй!»</a:t>
                      </a:r>
                      <a:endParaRPr lang="tt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tt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tt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9" marR="8799" marT="8799" marB="8799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5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4071934"/>
            <a:ext cx="385351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современных образовательных технологий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8" y="5000628"/>
          <a:ext cx="5643603" cy="326344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3517"/>
                <a:gridCol w="1866966"/>
                <a:gridCol w="1859823"/>
                <a:gridCol w="1603297"/>
              </a:tblGrid>
              <a:tr h="17385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tt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Times New Roman" pitchFamily="18" charset="0"/>
                          <a:cs typeface="Times New Roman" pitchFamily="18" charset="0"/>
                        </a:rPr>
                        <a:t>Название используемой технологии, или элементов технологии</a:t>
                      </a:r>
                      <a:endParaRPr lang="tt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Times New Roman" pitchFamily="18" charset="0"/>
                          <a:cs typeface="Times New Roman" pitchFamily="18" charset="0"/>
                        </a:rPr>
                        <a:t>Классы (группы) в которых используется технология</a:t>
                      </a:r>
                      <a:endParaRPr lang="tt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Times New Roman" pitchFamily="18" charset="0"/>
                          <a:cs typeface="Times New Roman" pitchFamily="18" charset="0"/>
                        </a:rPr>
                        <a:t>Подтверждение  </a:t>
                      </a:r>
                      <a:endParaRPr lang="tt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</a:tr>
              <a:tr h="15249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tt-RU" sz="18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проектор</a:t>
                      </a:r>
                      <a:endParaRPr lang="tt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Компьютер</a:t>
                      </a:r>
                      <a:endParaRPr lang="tt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 Интерактивная доска</a:t>
                      </a:r>
                      <a:endParaRPr lang="tt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Старшая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группа </a:t>
                      </a:r>
                      <a:endParaRPr lang="tt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ежедневно </a:t>
                      </a:r>
                      <a:endParaRPr lang="tt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pic>
        <p:nvPicPr>
          <p:cNvPr id="2050" name="Picture 2" descr="D:\ВОСПИТАТЕЛЬ ЭТО ПРИЗВАНИЕ №90\Новая папка\P21302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8" y="428596"/>
            <a:ext cx="3500462" cy="2428892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D:\ВОСПИТАТЕЛЬ ЭТО ПРИЗВАНИЕ №90\Новая папка\P21302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8" y="2214546"/>
            <a:ext cx="3357586" cy="2303739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6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4071934"/>
            <a:ext cx="385351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педагогической деятельности в </a:t>
            </a:r>
            <a:r>
              <a:rPr lang="ru-RU" sz="2800" b="1" cap="none" spc="0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период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40" y="214282"/>
            <a:ext cx="3247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знаний детей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8" y="1071538"/>
            <a:ext cx="6572272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Физически  развитый, овладевший основными культурно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гигиеническими навыками.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22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96%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Эмоционально отзывчивый.          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21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91%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9%    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3.Овладевший средствами и способами взаимодействия со взрослыми и сверстниками. 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100%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Способный управлять своим поведением.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17%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83%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Способный решать интеллектуальные и личностные задачи.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17%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83%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Овладевший универсальными предпосылками учебной деятельности.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100%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54" y="78578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2011-2012 учебный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16" y="407193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2012-2013 учебный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8" y="4500562"/>
            <a:ext cx="6572272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Физически  развитый, овладевший основными культурно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гигиеническими навыками.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22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96%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Эмоционально отзывчивый.          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21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91%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9%    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3.Овладевший средствами и способами взаимодействия со взрослыми и сверстниками. 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100%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Способный управлять своим поведением.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17%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83%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Способный решать интеллектуальные и личностные задачи.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17%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83%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Овладевший универсальными предпосылками учебной деятельности.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 Х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                    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100%          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0%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64" y="7500958"/>
            <a:ext cx="3210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Заболеваемость детей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042" y="8001024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2011 год в группе 1,8 по ДОУ - 2,8;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2012 год в группе 1,5 по ДОУ -  4,5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7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4071934"/>
            <a:ext cx="385351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Отзывы о результатах педагогической деятельности аттестуемого 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050" name="Picture 2" descr="G:\сканирование0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428596"/>
            <a:ext cx="6016774" cy="828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1026" name="Picture 2" descr="G:\сканирование0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500034"/>
            <a:ext cx="6049583" cy="8215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3074" name="Picture 2" descr="G:\сканирование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04" y="357158"/>
            <a:ext cx="6000792" cy="828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122" name="Picture 2" descr="G:\сканирование0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04" y="357158"/>
            <a:ext cx="6112939" cy="835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1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8555" y="4110335"/>
            <a:ext cx="45874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Общие сведения о педагоге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4098" name="Picture 2" descr="G:\сканирование0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04" y="357158"/>
            <a:ext cx="6000792" cy="828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8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4071934"/>
            <a:ext cx="38535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Приложения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Новая папка\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357158"/>
            <a:ext cx="6000792" cy="850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Новая папка\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04" y="357158"/>
            <a:ext cx="6000792" cy="842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Новая папка\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28604" y="285720"/>
            <a:ext cx="5929354" cy="850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Новая папка\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70" y="500034"/>
            <a:ext cx="4827270" cy="813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сканирование000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8205" y="868680"/>
            <a:ext cx="5101590" cy="740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Новая папка\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1562717" y="294615"/>
            <a:ext cx="370967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Samsung\Desktop\дипломы\Новая папка\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836404" y="4092895"/>
            <a:ext cx="3225165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сканирование0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357158"/>
            <a:ext cx="5929354" cy="842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сканирование0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357158"/>
            <a:ext cx="5857916" cy="850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531.jp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071678" y="1071538"/>
            <a:ext cx="2714644" cy="3286148"/>
          </a:xfrm>
          <a:prstGeom prst="round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42984" y="4643438"/>
            <a:ext cx="47863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</a:t>
            </a:r>
            <a:r>
              <a:rPr kumimoji="0" lang="ru-RU" sz="3200" b="1" i="0" u="none" strike="noStrike" cap="all" normalizeH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all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all" normalizeH="0" baseline="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РИММа</a:t>
            </a:r>
            <a:r>
              <a:rPr kumimoji="0" lang="ru-RU" sz="3200" b="1" i="0" u="none" strike="noStrike" cap="all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all" normalizeH="0" baseline="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АЛЕКСАНДРОВНа</a:t>
            </a:r>
            <a:endParaRPr kumimoji="0" lang="ru-RU" sz="2000" b="1" i="0" u="none" strike="noStrike" cap="all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85794" y="6715140"/>
            <a:ext cx="55721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</a:t>
            </a:r>
            <a:endParaRPr kumimoji="0" lang="tt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учреждение</a:t>
            </a:r>
            <a:endParaRPr kumimoji="0" lang="tt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«Центр развития ребенка - детский сад № 90 «Подсолнушек»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306" y="5857884"/>
            <a:ext cx="22050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оспитатель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сканирование00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04" y="357158"/>
            <a:ext cx="6000792" cy="835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сканирование002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285720"/>
            <a:ext cx="6000792" cy="850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94" y="1928794"/>
            <a:ext cx="54292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Раздел1. Общие сведения о педагоге…………….…..2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2. Официальные документы……………….…5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Копия документов………………….…….…6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3…………………………………………..….…7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открытых занятий……………………….8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4. Участие в конкурсах…………………...….9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5……………………………………………….11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6……………………………………………….13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знаний детей………………………………..14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7……………………………………………….15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Отзывы...……………………………………………...16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8…………………………………...…………..21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Копии дипломов, справок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…………………………...22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tt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12" y="1000100"/>
            <a:ext cx="38535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8" y="928662"/>
            <a:ext cx="4929222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Ф.И.О, год рождения: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Римма Александровна,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23.12.1984</a:t>
            </a:r>
            <a:endParaRPr kumimoji="0" lang="tt-RU" sz="8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Образование: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Высшее, Муниципальное образовательное учреждение высшего профессионального образования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Нижнекамский муниципальный институт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квалификация: Учитель татарского языка и литературы по специальности Родной язык и литература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общий трудовой стаж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439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лет,10 месяцев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педагогический стаж: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439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лет,10 месяцев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 в данном образовательном учреждении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439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года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 о наградах, званиях, ученых степенях, грамотах, благодарственных письмах: 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908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Почетная грамота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дошкольного образования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2013г.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908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D6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квалификации: 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908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теме: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Современные подходы к организации педагогического процесса в ДОУ в рамках ФГТ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объеме 72 часа, Государственное автономное образовательное учреждение среднего профессионального образования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Нижнекамский педагогический колледж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№ 100, от 24.12.2011г.</a:t>
            </a:r>
            <a:endParaRPr kumimoji="0" lang="tt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90800" algn="l"/>
              </a:tabLst>
            </a:pP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2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8555" y="4110335"/>
            <a:ext cx="44467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Официальные документы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дипломы\Новая папка\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928802" y="500034"/>
            <a:ext cx="328614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Samsung\Desktop\дипломы\Новая папка\11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000240" y="4071934"/>
            <a:ext cx="321471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3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4071934"/>
            <a:ext cx="392909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педагога </a:t>
            </a:r>
          </a:p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обобщению и распространению собственного опыта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143248" y="1000100"/>
            <a:ext cx="300039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normalizeH="0" baseline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открытых занятий, уроков, мастер- классов, участие в проведении круглых столов, семинаров, конференций, руководство методическим объединением, рабочими группами.</a:t>
            </a:r>
            <a:endParaRPr kumimoji="0" lang="ru-RU" sz="2000" b="1" i="0" u="none" strike="noStrike" normalizeH="0" baseline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20482" name="Picture 2" descr="C:\Documents and Settings\Антошка 7\Рабочий стол\ФОТО\IMG_29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32" y="928662"/>
            <a:ext cx="2143140" cy="2571768"/>
          </a:xfrm>
          <a:prstGeom prst="round2Diag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32" y="3929058"/>
          <a:ext cx="5357850" cy="3940588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293468"/>
                <a:gridCol w="1492482"/>
                <a:gridCol w="1473432"/>
                <a:gridCol w="1026898"/>
                <a:gridCol w="1071570"/>
              </a:tblGrid>
              <a:tr h="108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tt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 Название мероприятия</a:t>
                      </a:r>
                      <a:endParaRPr lang="tt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Дата и место проведения</a:t>
                      </a:r>
                      <a:endParaRPr lang="tt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lang="tt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Наличие отзыва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tt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</a:tr>
              <a:tr h="894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tt-RU" sz="16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«Город дружбы»</a:t>
                      </a:r>
                      <a:endParaRPr lang="tt-RU" sz="16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>
                          <a:latin typeface="Times New Roman" pitchFamily="18" charset="0"/>
                          <a:cs typeface="Times New Roman" pitchFamily="18" charset="0"/>
                        </a:rPr>
                        <a:t>2013,</a:t>
                      </a:r>
                      <a:endParaRPr lang="tt-RU" sz="1600" b="0" i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>
                          <a:latin typeface="Times New Roman" pitchFamily="18" charset="0"/>
                          <a:cs typeface="Times New Roman" pitchFamily="18" charset="0"/>
                        </a:rPr>
                        <a:t>МБДОУ № 77</a:t>
                      </a:r>
                      <a:endParaRPr lang="tt-RU" sz="1600" b="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>
                          <a:latin typeface="Times New Roman" pitchFamily="18" charset="0"/>
                          <a:cs typeface="Times New Roman" pitchFamily="18" charset="0"/>
                        </a:rPr>
                        <a:t>городской</a:t>
                      </a:r>
                      <a:endParaRPr lang="tt-RU" sz="1600" b="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</a:tr>
              <a:tr h="1808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tt-RU" sz="1600" b="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«Город геометрических фигур»</a:t>
                      </a:r>
                      <a:endParaRPr lang="tt-RU" sz="16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latin typeface="Times New Roman" pitchFamily="18" charset="0"/>
                          <a:cs typeface="Times New Roman" pitchFamily="18" charset="0"/>
                        </a:rPr>
                        <a:t>11.05.2012,</a:t>
                      </a:r>
                      <a:endParaRPr lang="tt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latin typeface="Times New Roman" pitchFamily="18" charset="0"/>
                          <a:cs typeface="Times New Roman" pitchFamily="18" charset="0"/>
                        </a:rPr>
                        <a:t>МБДОУ «Центр развития ребенка - детский сад № 90»</a:t>
                      </a:r>
                      <a:endParaRPr lang="tt-RU" sz="16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63" marR="48763" marT="0" marB="0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16" y="3143240"/>
            <a:ext cx="2609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rgbClr val="2B2FE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Раздел 4</a:t>
            </a:r>
            <a:endParaRPr lang="ru-RU" sz="4400" b="1" spc="300" dirty="0">
              <a:ln w="11430" cmpd="sng">
                <a:solidFill>
                  <a:srgbClr val="2B2FE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4071934"/>
            <a:ext cx="385351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2B2FE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городских, региональных и всероссийских профессиональных конкурсах</a:t>
            </a:r>
            <a:endParaRPr lang="ru-RU" sz="2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2B2FE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847</Words>
  <PresentationFormat>Экран (4:3)</PresentationFormat>
  <Paragraphs>186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ds90_1</dc:creator>
  <cp:lastModifiedBy>ds90_1</cp:lastModifiedBy>
  <cp:revision>30</cp:revision>
  <dcterms:modified xsi:type="dcterms:W3CDTF">2015-10-15T08:12:55Z</dcterms:modified>
</cp:coreProperties>
</file>