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5" r:id="rId11"/>
    <p:sldId id="266" r:id="rId12"/>
    <p:sldId id="268" r:id="rId13"/>
    <p:sldId id="269" r:id="rId14"/>
    <p:sldId id="278" r:id="rId15"/>
    <p:sldId id="270" r:id="rId16"/>
    <p:sldId id="272" r:id="rId17"/>
    <p:sldId id="271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F48ED-035F-425A-B52F-51EC77015BD1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2C3D6-28F9-4D7D-A20C-368331BEEA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42C3D6-28F9-4D7D-A20C-368331BEEAC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B9A1B-DDBE-4C88-8D6C-F3F14AD66368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4B0FD-7516-48DA-B18F-4ADC47842B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c350.narod.ru/clip1020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260649"/>
            <a:ext cx="1488166" cy="10801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8062664" cy="20186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Исследовательская работа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на тему</a:t>
            </a:r>
            <a:r>
              <a:rPr lang="ru-RU" dirty="0" smtClean="0">
                <a:solidFill>
                  <a:schemeClr val="tx2"/>
                </a:solidFill>
              </a:rPr>
              <a:t>: «САМБО – вид спортивного единоборства»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logos-vector.ru/images/logo/xxl/5/9/6/59634/Sambo_79d16_450x4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181600"/>
            <a:ext cx="4286250" cy="1676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11760" y="548680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ГБОУ «СОШ № 350 Невского района»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3789040"/>
            <a:ext cx="7416824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Клепиков Вадим Петрович</a:t>
            </a:r>
            <a:endParaRPr lang="en-US" dirty="0" smtClean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  <a:endParaRPr lang="ru-RU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Правила САМБО</a:t>
            </a:r>
            <a:endParaRPr lang="ru-RU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380125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самбо предусмотрено деление по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весовым категориям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зависимости от возраста и пола.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спортивном самбо разрешается применять броски, удержания и болевые приёмы на руки и ноги. В самбо броски можно проводить с помощью рук, ног и туловища. В самбо баллы присуждаются за броски и удержания. Бросок — это приём, с помощью которого самбист выводит соперника из равновесия и бросает на ковёр на какую-либо часть туловища или колени. При удержании самбист, прижимаясь к сопернику головой или грудью, удерживает его в этом положении в течение 20 секунд. Самбист может победить досрочно, если выполнит бросок соперника на спину, оставаясь в стойке, проведет болевой прием, наберет на 12 баллов больше соперника.</a:t>
            </a:r>
          </a:p>
        </p:txBody>
      </p:sp>
      <p:pic>
        <p:nvPicPr>
          <p:cNvPr id="33794" name="Picture 2" descr="http://erosport.ru/uploads/posts/Melnica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764704"/>
            <a:ext cx="438112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www.mixfight.ru/storage/images/6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87424"/>
            <a:ext cx="9144000" cy="7245425"/>
          </a:xfrm>
          <a:prstGeom prst="rect">
            <a:avLst/>
          </a:prstGeom>
          <a:noFill/>
        </p:spPr>
      </p:pic>
      <p:pic>
        <p:nvPicPr>
          <p:cNvPr id="35842" name="Picture 2" descr="http://www.v8mag.ru/_russian/12-07sambo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425" y="1556792"/>
            <a:ext cx="1933575" cy="20955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3687901"/>
            <a:ext cx="88924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4 балла присуждается: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за бросок соперника на спину с падением атакующего;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за бросок соперника на бок без падения атакующего;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за удержание в течение 20 секунд.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балла присуждается: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бросок соперника на бок с падением атакующего;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за бросок на грудь, плечо, живот, таз без падения атакующего;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за удержание в течение более 10, но менее 20 секунд.</a:t>
            </a: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 балл присуждается: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за бросок соперника на грудь, плечо, живот, таз с падением атакующего.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0"/>
            <a:ext cx="8229600" cy="9087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Правила САМБО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  <a:gs pos="57000">
              <a:schemeClr val="accent6">
                <a:lumMod val="40000"/>
                <a:lumOff val="60000"/>
                <a:alpha val="6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6" name="Picture 8" descr="https://48.img.avito.st/640x480/993592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7138126" cy="44644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90872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Современные правила предусматривают следующий костюм участника: специальные куртки красного или синего цветов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самбовки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пояс и короткие шорты, а также специальную обувь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борцовки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0"/>
            <a:ext cx="8229600" cy="9087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Форма одежды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cs412331.vk.me/v412331395/3b2e/NXr-JhCP_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21146473">
            <a:off x="169994" y="2108893"/>
            <a:ext cx="42040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Борцовки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представляют из себя изготовленные из мягкой кожи ботинки с мягкой подошвой, без выступающих твёрдых частей (для чего все швы должны быть заделаны внутрь). Щиколотки и стопа в области сустава большого пальца защищены покрытыми кожей войлочными прокладками</a:t>
            </a:r>
          </a:p>
        </p:txBody>
      </p:sp>
      <p:sp>
        <p:nvSpPr>
          <p:cNvPr id="5" name="Прямоугольник 4"/>
          <p:cNvSpPr/>
          <p:nvPr/>
        </p:nvSpPr>
        <p:spPr>
          <a:xfrm rot="344044">
            <a:off x="4471199" y="20676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Шорты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изготавливаются из шерстяного, полушерстяного или синтетического трикотажа, должны быть одноцветными и прикрывать верхнюю треть ноги. Исключаются застежки, карманы и другие жесткие декоративные элементы.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013176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официальных соревнованиях участники выступают в шортах и куртке одного цвета. Спортсмен, которого объявили первым, должен занять «красный» угол и надеть форму соответствующего цвета.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redwings-rest.ru/images/slide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8810" y="1988840"/>
            <a:ext cx="5865189" cy="4869160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Секреты борьбы самбо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06624"/>
            <a:ext cx="91440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Прежде чем изучать приемы самбо, нужно многому научиться: правильно падать, передвигаться, устойчиво стоять на ногах, а самое главное – обладать могучей выдержкой.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Достичь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вышеуказанные навыки помогут: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силы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itchFamily="2" charset="2"/>
              <a:buChar char="ü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ловкости и гибкости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выносливости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itchFamily="2" charset="2"/>
              <a:buChar char="ü"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скоростно-силовых качеств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Психологическая подготовка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http://www.spbfond.ru/uploads/photo/b_GgACIeN57SQ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9992" cy="3696886"/>
          </a:xfrm>
          <a:prstGeom prst="rect">
            <a:avLst/>
          </a:prstGeom>
          <a:noFill/>
        </p:spPr>
      </p:pic>
      <p:pic>
        <p:nvPicPr>
          <p:cNvPr id="39948" name="Picture 12" descr="http://sambo-fias.org/uploads/gallery/8d4d2ddd710ff18a18f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0"/>
            <a:ext cx="5076056" cy="3468639"/>
          </a:xfrm>
          <a:prstGeom prst="rect">
            <a:avLst/>
          </a:prstGeom>
          <a:noFill/>
        </p:spPr>
      </p:pic>
      <p:pic>
        <p:nvPicPr>
          <p:cNvPr id="39944" name="Picture 8" descr="http://kerch.fm/images/stories/fm_news/05.11/18.05.11/img_item_2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4788024" cy="33569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Легендарные самбисты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3429000"/>
            <a:ext cx="4139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Сборная команда России по самбо поддерживает престиж Отечества на международной спортивной арене, уверенно одерживая победы в общекомандном зачете. Россияне регулярно становятся призерами чемпионатов и первенств Европы и мира, и во многих весовых категориях российские спортсмены являются сильнейшими на спортивной международной арене.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sambo-fias.org/media/cache/news/uploads/pages/0f0869e86ce98602e8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15158">
            <a:off x="369759" y="1146121"/>
            <a:ext cx="5905500" cy="3524251"/>
          </a:xfrm>
          <a:prstGeom prst="rect">
            <a:avLst/>
          </a:prstGeom>
          <a:noFill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Легендарные самбисты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301208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Прославили свой вид единоборств Заслуженные мастера спорта — одиннадцатикратные чемпионы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мира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Мурат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Хасанов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Ирина Родина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8_Rod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8846">
            <a:off x="5375173" y="1106831"/>
            <a:ext cx="2856797" cy="4056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534561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Емельяненко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Фёдор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Владимирович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на сегодняшний день самый известный российский самбист в мире,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многократный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чемпион мира по смешанным единоборствам, считавшийся в период с 2003-го по 2010-й гг. сильнейшим в этом виде единоборств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Легендарные самбисты</a:t>
            </a:r>
          </a:p>
        </p:txBody>
      </p:sp>
      <p:pic>
        <p:nvPicPr>
          <p:cNvPr id="40964" name="Picture 4" descr="http://sambist.ru/media/fedyasambo51265975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1" y="1029754"/>
            <a:ext cx="2808312" cy="4487477"/>
          </a:xfrm>
          <a:prstGeom prst="rect">
            <a:avLst/>
          </a:prstGeom>
          <a:noFill/>
        </p:spPr>
      </p:pic>
      <p:pic>
        <p:nvPicPr>
          <p:cNvPr id="40966" name="Picture 6" descr="http://s44.radikal.ru/i104/1112/e3/e7defc812f0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052736"/>
            <a:ext cx="3283843" cy="4457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65313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Самбо</a:t>
            </a:r>
            <a:r>
              <a:rPr lang="ru-RU" sz="2000" i="1" dirty="0"/>
              <a:t> — уникальное отечественное единоборство, популярное во всем мире. </a:t>
            </a:r>
            <a:br>
              <a:rPr lang="ru-RU" sz="2000" i="1" dirty="0"/>
            </a:br>
            <a:r>
              <a:rPr lang="ru-RU" sz="2000" b="1" i="1" dirty="0"/>
              <a:t>Самбо</a:t>
            </a:r>
            <a:r>
              <a:rPr lang="ru-RU" sz="2000" i="1" dirty="0"/>
              <a:t> — это интернациональный вид спорта, достойный стать олимпийским.</a:t>
            </a: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/>
              <a:t>Самбо </a:t>
            </a:r>
            <a:r>
              <a:rPr lang="ru-RU" sz="2000" i="1" dirty="0"/>
              <a:t>— единственный в мире вид спорта, где русский язык признан официальным языком международного общения. 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0"/>
            <a:ext cx="71198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Самбо — наука побеждать!</a:t>
            </a:r>
          </a:p>
        </p:txBody>
      </p:sp>
      <p:pic>
        <p:nvPicPr>
          <p:cNvPr id="4" name="Picture 2" descr="http://wrestrus.ru/media/main_news/2010/putin-klass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5801053" cy="30963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4005064"/>
            <a:ext cx="552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Путин Владимир Владимирович – президент России,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1973 году  получил звание мастера спорта по самбо.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http://www.tkd.ee/games/components/com_gk3_photoslide/thumbs_big/767175slide_sam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60848" y="0"/>
            <a:ext cx="968456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7664" y="0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400" b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635896" y="908720"/>
            <a:ext cx="55081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Самбо является ценным прикладным видом спорта. Из всех видов спортивной борьбы самбо наиболее приближено к условиям реальной рукопашной схватки. Занятия борьбой самбо всесторонне воздействуют на организм человека, укрепляют его внутренние органы, костно-связочный и мышечный аппараты,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сердечно-сосудистую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нервную системы, положительно влияют на обмен веществ. Коллективное выполнение упражнений, разучивание новых трудных приемов, тренировочные схватки, участие в соревнованиях, борьба за спортивную честь коллектива – все это приучает занимающихся к взаимной помощи и выручке, воспитывает характер, волю, мужество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физические  качества. А самое главное занятия самбо приносят радость.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49694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выбранной темы состоит в том, что САМБО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не только вид спортивного единоборства и система противодействия противнику без применения оружия, но и система воспитания, способствующая развитию морально-волевых качеств, патриотизма и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гражданственности будущего поколения.</a:t>
            </a:r>
          </a:p>
          <a:p>
            <a:pPr algn="just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Занятия самбо формируют твёрдый характер, стойкость и выносливость, способствуют выработке самодисциплины и развитию качеств, необходимых для достижения жизненных целей. Самбо формирует людей, способных постоять за себя, за свою семью, за Родину.</a:t>
            </a:r>
          </a:p>
          <a:p>
            <a:pPr algn="just"/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Цель работы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рассмотреть </a:t>
            </a:r>
          </a:p>
          <a:p>
            <a:pPr algn="just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теоретические основы самбо, </a:t>
            </a:r>
          </a:p>
          <a:p>
            <a:pPr algn="just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технику и правила борьбы.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5602" name="Picture 2" descr="http://serpregion.ru/im1/logotip/sam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409728"/>
            <a:ext cx="3744416" cy="2256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://jeisport.ru/sites/default/files/sport-points/vserossiyskiy-turnir-sambo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развития САМБО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8892480" cy="446449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САМБО (</a:t>
            </a:r>
            <a:r>
              <a:rPr lang="ru-RU" sz="24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САМозащита</a:t>
            </a: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Без Оружия) — вид спортивной борьбы. САМБО было создано в СССР в 1930-е годы благодаря подвижнической работе тренеров А. Харлампиева, В. Спиридонова, И. Васильева, В. Маслова и др. В основу арсенала САМБО положены приемы различных видов национальных единоборств народов СССР. Отличительной особенностью САМ-БО является то, что схватка проводится в специальной одежде (куртка из плотного материала, пояс, ботинки с мягкой подошвой); при борьбе в стойке разрешены подножки, подсечки, </a:t>
            </a:r>
            <a:r>
              <a:rPr lang="ru-RU" sz="24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обвивы</a:t>
            </a: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захваты ног руками, зацепы, </a:t>
            </a:r>
            <a:r>
              <a:rPr lang="ru-RU" sz="24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разл</a:t>
            </a: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виды бросков; при борьбе применяются болевые приемы на суставы рук и ног. </a:t>
            </a:r>
          </a:p>
          <a:p>
            <a:pPr algn="just"/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Основатели САМБО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Picture 6" descr="ha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96136" y="1556792"/>
            <a:ext cx="3108325" cy="4191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56176" y="5733256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Харлампиев А. А.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268761"/>
            <a:ext cx="5328592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Официально основоположником борьбы самбо является преподаватель МЭИ Анатолий Аркадьевич Харлампиев, чья книга «Борьба самбо» много раз издавалась в Советском Союзе. Анатолий Аркадьевич председательствовал на научно-методической конференции «1-го Всесоюзного тренерского сбора», проходившего в мае 1938 года, на которой были обсуждены основные вопросы создания и развития «борьбы вольного стиля», а также был назначен старшим тренером сбора. Он же первым возглавил организованную в 1938 «Всесоюзную секцию борьбы вольного стиля» (будущую федерацию самбо). </a:t>
            </a: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Основатели САМБО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6" descr="d181d0b0d0bcd0b1d0be-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24128" y="1484784"/>
            <a:ext cx="3136776" cy="44200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412776"/>
            <a:ext cx="5183560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Фундамент был заложен Василием Сергеевичем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Ощепковым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(чьим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уче-ником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 Харлампиев) и Виктором Афанасьевичем Спиридоновым.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Ощепков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 великолепным дзюдоистом, учеником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Дзигоро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Кано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третьим из европейцев, получившим второй дан по дзюдо в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Кодокане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(лично от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Дзигоро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Кано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В 1937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Ощепков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пал жертвой всеобщей шпиономании, был арестован, обвинён в шпионаже в пользу Японии наравне с другими разведчиками 4 Управления НКВД и скончался в тюрьме через 10 дней после ареста от сердечного приступа. В 1957 году </a:t>
            </a:r>
            <a:r>
              <a:rPr lang="ru-RU" sz="24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Ощепков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 реабилитирован. </a:t>
            </a: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5949280"/>
            <a:ext cx="2097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Ощепков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В. С.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Основатели САМБО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6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1600200"/>
            <a:ext cx="3216474" cy="42605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177281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Спиридонов был офицером 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</a:t>
            </a:r>
            <a:r>
              <a:rPr lang="ru-RU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императорской армии, 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позже </a:t>
            </a:r>
            <a:r>
              <a:rPr lang="ru-RU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работал в системе НКВД. 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Изучал </a:t>
            </a:r>
            <a:r>
              <a:rPr lang="ru-RU" sz="24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дзюдзюцу</a:t>
            </a:r>
            <a:r>
              <a:rPr lang="ru-RU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ещё до 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революции </a:t>
            </a:r>
            <a:r>
              <a:rPr lang="ru-RU" sz="2400" dirty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1917 года. Возглавлял в обществе «Динамо» работу в области спортивно-прикладной дисциплины «самозащита без оружия»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6096" y="5949280"/>
            <a:ext cx="2627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Спиридонов  В. А.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://www.sambo-fias.org/uploads/Sambo%20History/pi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97152"/>
            <a:ext cx="2381250" cy="1695451"/>
          </a:xfrm>
          <a:prstGeom prst="rect">
            <a:avLst/>
          </a:prstGeom>
          <a:noFill/>
        </p:spPr>
      </p:pic>
      <p:pic>
        <p:nvPicPr>
          <p:cNvPr id="10" name="Picture 12" descr="http://www.sambo-voskresensk.ru/upload/medialibrary/e52/e52a9132b5748b9bcf1c3b58a619f2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365104"/>
            <a:ext cx="2456706" cy="21387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Становление САМБО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4969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 ноября 1938 года, вышел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по Всесоюзному комитету по делам физкультуры и спорта при СНК СССР № 633 «О развитии борьбы вольного стиля»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фактически положивший начало развитию самбо как массового вида спорта. В соответствии с приказом были организованы секции «борьбы вольного стиля» при всех республиканских, краевых, областных и городских комитетах по делам физкультуры и спорта, в республиках и краях предписывалось организовать систематические занятия и тренировки по национальным видам борьбы, соревнования по «борьбе вольного стиля» были включены в календарь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спортмероприятий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так далее. Были определены организационные и финансовые мероприятия по развитию борьбы.</a:t>
            </a:r>
          </a:p>
          <a:p>
            <a:pPr algn="just">
              <a:lnSpc>
                <a:spcPct val="800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Самбо считался оборонным видом спорта, боевой разновидности самбо обучаются сотрудники силовых структур.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84" name="Picture 12" descr="http://mtdata.ru/u26/photo86F0/20344400470-0/big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725144"/>
            <a:ext cx="2791007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osinform.ru/uploads/posts/2010-12/129284276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Виды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САМБО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149080"/>
            <a:ext cx="8820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Спортивное самбо</a:t>
            </a:r>
          </a:p>
          <a:p>
            <a:pPr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Спортивное самбо — вид борьбы с большим арсеналом болевых приёмов, а также бросков, применяемых в стойке и в партере. Самбо распространено в Китае, Японии а так же на Кубе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83671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Вид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спорта самбо включает две дисциплины — 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спортивное самбо (борьба) и боевое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самбо.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144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Виды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САМБО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196753"/>
            <a:ext cx="6012160" cy="5848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Боевое самбо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Боевое самбо — единоборство, созданное в 1930-ых годах в СССР для обучения членов силовых структур. Тогда боевое самбо не считалось спортивной дисциплиной и являлось запрещенным к обучению гражданских лиц. Лишь в 1991 году боевое самбо было «рассекречено» и стало отдельным видом спорта (В 1994 году в Москве состоялся 1-ый чемпионат России по боевому самбо).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отличие от борьбы самбо задачей спортивного поединка является не только демонстрация бросковой техники борьбы в одежде или техники болевых приёмов. В поединке по боевому самбо важна именно эффективность технических действий по устранению физической агрессии.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Решением задачи спортивного поединка является добровольное признание себя побеждённым одного из участников, либо через его явную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небоеспособность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Именно поэтому в боевом самбо возможно применение технического арсенала из любого вида спортивного единоборства.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xo.ucoz.ru/_ph/60/2/30383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988840"/>
            <a:ext cx="28575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1913</TotalTime>
  <Words>975</Words>
  <Application>Microsoft Office PowerPoint</Application>
  <PresentationFormat>Экран (4:3)</PresentationFormat>
  <Paragraphs>75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Исследовательская работа на тему: «САМБО – вид спортивного единоборства»</vt:lpstr>
      <vt:lpstr>Слайд 2</vt:lpstr>
      <vt:lpstr>История развития САМБО</vt:lpstr>
      <vt:lpstr>Основатели САМБО</vt:lpstr>
      <vt:lpstr>Слайд 5</vt:lpstr>
      <vt:lpstr>Слайд 6</vt:lpstr>
      <vt:lpstr>Становление САМБО</vt:lpstr>
      <vt:lpstr>Слайд 8</vt:lpstr>
      <vt:lpstr>Слайд 9</vt:lpstr>
      <vt:lpstr>Правила САМБО</vt:lpstr>
      <vt:lpstr>Слайд 11</vt:lpstr>
      <vt:lpstr>Слайд 12</vt:lpstr>
      <vt:lpstr>Слайд 13</vt:lpstr>
      <vt:lpstr>Слайд 14</vt:lpstr>
      <vt:lpstr>Легендарные самбисты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САМБО – вид спортивного единоборства</dc:title>
  <dc:creator>Мариночка</dc:creator>
  <cp:lastModifiedBy>Мариночка</cp:lastModifiedBy>
  <cp:revision>108</cp:revision>
  <dcterms:created xsi:type="dcterms:W3CDTF">2015-03-28T18:45:36Z</dcterms:created>
  <dcterms:modified xsi:type="dcterms:W3CDTF">2015-10-15T19:17:31Z</dcterms:modified>
</cp:coreProperties>
</file>