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8" r:id="rId11"/>
    <p:sldId id="269" r:id="rId12"/>
    <p:sldId id="270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7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48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35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3945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62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5984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45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72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30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54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7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5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943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7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28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CBD83-AD1C-4E64-825F-DDE6C19E6714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1C5E84-B1C3-4C75-BD87-DD9F98CA5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15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0195" y="1648076"/>
            <a:ext cx="7766936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«Грибы Ленинградской области»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45084" y="4050833"/>
            <a:ext cx="4098173" cy="1718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2 «Г» класса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 №588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Колпинского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Жемчужина Карина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87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212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Условно съедобные грибы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470740"/>
            <a:ext cx="1902117" cy="13229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79451" y="1470740"/>
            <a:ext cx="268250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груздь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с середины августа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черного груздя - август и сентябрь.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засолки.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668" y="2793687"/>
            <a:ext cx="1902117" cy="16338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61515" y="2793687"/>
            <a:ext cx="262256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Горькушки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появляются с середины июля и встречаются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горькушки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август и сентябрь.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засолки.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Невзрачный гриб, но невероятно вкусный в засоленном виде.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334" y="4928837"/>
            <a:ext cx="1902117" cy="136562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39391" y="4678197"/>
            <a:ext cx="3048000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Волнушка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появляется с начала июля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для засолки.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волнушки - конец августа и начало сентября.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Красивую бахрому волнушек придется долго чистить.</a:t>
            </a:r>
          </a:p>
          <a:p>
            <a:r>
              <a:rPr lang="ru-RU" dirty="0" smtClean="0"/>
              <a:t>   </a:t>
            </a:r>
          </a:p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677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187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Несъедобные грибы (ядовитые)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78" y="1421476"/>
            <a:ext cx="2438400" cy="1828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21598" y="3004268"/>
            <a:ext cx="304800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Мухомор</a:t>
            </a:r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61" y="1421476"/>
            <a:ext cx="2620058" cy="1828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85658" y="3004268"/>
            <a:ext cx="304800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Ложные опята</a:t>
            </a:r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2" b="6146"/>
          <a:stretch/>
        </p:blipFill>
        <p:spPr>
          <a:xfrm>
            <a:off x="5785658" y="3691647"/>
            <a:ext cx="2535382" cy="185272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647920" y="5402668"/>
            <a:ext cx="3048000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Дождевик</a:t>
            </a:r>
            <a:endParaRPr lang="ru-RU" dirty="0" smtClean="0"/>
          </a:p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158" y="3696317"/>
            <a:ext cx="2506440" cy="187983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19039" y="5402668"/>
            <a:ext cx="30480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Бледная поганка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</a:t>
            </a:r>
          </a:p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907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0436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Заключение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2386" y="1330036"/>
            <a:ext cx="957626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Неспешная прогулка по светлому и чистому сосновому лесу. Или энергичная, по буреломам. Радость от найденного красивого гриба. Вкуснейшие блюда из своей добычи. Все это - составляющие одного из интереснейших занятий. Промысел, издревле существующий на Руси и доступный каждому и поныне - поиск и сбор грибов.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Правило "чем дальше в лес, тем больше дров" на грибы не распространяется. Можно уйти далеко в глухой лес и вернуться без добычи. А можно набрать полную корзину сразу. Грибные места знать надо. И уметь их определять.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Есть несколько безотказных, универсальных правил, позволяющих найти грибы, даже в совершенно незнакомом месте: в сухой год грибы надо искать у воды - реки, озера или болота. В дождливый год - на горках.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Перечень самых перспективных мест, на которых всегда водятся грибы: лесные опушки, канавы, заброшенные лесовозные дороги, берега рек и озер. Для всех этих мест характерно, что грибнице некуда двигаться дальше, она не может преодолеть препятствие и дает обильный урожай.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Сразу же стоит упомянуть, где НЕ надо искать грибы. Нельзя собирать грибы возле автомобильных или железных дорог. На проселочных дорогах, где регулярно ездит техника – тоже не стоит их собирать.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Да, еще один классический, но однозначно правильный совет: никогда не берите незнакомые и подозрительные грибы. Живее будете.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176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Введение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из представленных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грибов известны любому грибнику, даже начинающему.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гриб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по-своему. В данной  презентации дана краткая информация для каждого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 гриба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встречающиеся названия, когда появляется и исчезает, как используется, основное достоинство или особенность.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появления грибов -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примерное.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на год не приходится. Указанные сроки появления и исчезновения могут сдвинутся недели на две. Как вперед, так и назад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работе представлены не все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грибы, встречающиеся в Ленинградской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а только наиболее популярные и узнаваемые. На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 деле, у нас произрастает более 200 видов только съедобных грибов. А сколько поганок… И не сосчитать.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842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9525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Что такое грибы, общие понятия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4357"/>
            <a:ext cx="8596668" cy="443700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царство живой природы, которое объединяет в себе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эукариотические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организмы.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Эукариотические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организмы сочетают в себе признаки, как растений, так и животных.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изучает наука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микология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считается разделом ботаники, поскольку раньше грибы относили к царству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бывают: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съедобные, условно съедобные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несъедобные (ядовитые грибы).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шляпочные грибы, грибы паразиты, грибы-трутовики, гриб-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</a:p>
        </p:txBody>
      </p:sp>
    </p:spTree>
    <p:extLst>
      <p:ext uri="{BB962C8B-B14F-4D97-AF65-F5344CB8AC3E}">
        <p14:creationId xmlns:p14="http://schemas.microsoft.com/office/powerpoint/2010/main" val="283521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00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Питание грибов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79665"/>
            <a:ext cx="8596668" cy="388077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получают питательные вещества из окружающей среды, то есть они — гетеротрофы. Питательные вещества всасываются в растворенной форме следующим образом: через стенки клеток выделяются энзимы, при помощи которых происходит растворение органических веществ, содержащихся в почве. Расщепленные на молекулы органические вещества всасываются обратно через стенки клеток и вовлекаются в процесс обмена веществ гриба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140" y="3333403"/>
            <a:ext cx="4281055" cy="321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3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Строение гриба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436" y="1454150"/>
            <a:ext cx="6117166" cy="4587875"/>
          </a:xfrm>
        </p:spPr>
      </p:pic>
    </p:spTree>
    <p:extLst>
      <p:ext uri="{BB962C8B-B14F-4D97-AF65-F5344CB8AC3E}">
        <p14:creationId xmlns:p14="http://schemas.microsoft.com/office/powerpoint/2010/main" val="2108798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331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Размножение грибов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6374" y="1701284"/>
            <a:ext cx="4115157" cy="387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2866" y="2080829"/>
            <a:ext cx="45913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Плодовые тела грибов образуют споры, количество которых может достигать миллионов, а порой и миллиардов. Споры появляются на пластинках или в трубочках с внутренней стороны шляпки гриба. Созрев, споры осыпаются. Споры грибов очень мелкие и легкие, поэтому малейшего дуновения ветра достаточно, чтобы разнести их и рассеять где попало.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218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Классификация грибов по влиянию на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организм человека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9942" y="2117035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Существует классификация грибов в зависимости от их съедобности:</a:t>
            </a:r>
          </a:p>
          <a:p>
            <a:endParaRPr lang="ru-RU" dirty="0" smtClean="0"/>
          </a:p>
          <a:p>
            <a:r>
              <a:rPr lang="ru-RU" dirty="0" smtClean="0"/>
              <a:t>• съедобные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• условно съедобные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• несъедобные (ядовитые)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980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5375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Съедобные грибы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354975"/>
            <a:ext cx="1302152" cy="14844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6848" y="1360439"/>
            <a:ext cx="304522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Подосиновик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(осиновик, красный,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красноголовик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красный гриб) появляется в середине июня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благоприятный месяц для сбора подосиновика – сентябрь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  <a:p>
            <a:endParaRPr lang="ru-RU" sz="11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02" y="2972538"/>
            <a:ext cx="1268384" cy="15468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58473" y="2972538"/>
            <a:ext cx="31200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гриб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(белый, боровик) появляется в середине июня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белого гриба - с середины июля и до середины сентября.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Белым гриб назван потому, что он не темнеет после сушки.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23" y="1354975"/>
            <a:ext cx="1844615" cy="133671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243328" y="1326105"/>
            <a:ext cx="311605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Рыжик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в середине июля и встречается до конца октября. Самый благоприятный месяц для сбора рыжика - сентябрь. Можно варить, жарить и солить.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Рыжик можно есть сырым, чуть присолив. Не самый частый гость наших лесов, но, если знать места, можно набрать и полную корзину.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504" y="2828785"/>
            <a:ext cx="1975136" cy="148135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243328" y="2753198"/>
            <a:ext cx="33822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Масленок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(масляник) появляется в середине июня и встречается до конца сентября.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маслят  с середины августа и до середины сентября.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грибов, имеющих очень приятный вкус. Но, за это, вы обречены на долгую чистку липких кожиц с их шляпок.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192" y="4472678"/>
            <a:ext cx="1975136" cy="150616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243328" y="4472678"/>
            <a:ext cx="35855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Лисички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(лисицы, лисы) появляются в середине июня и встречаются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лисичек - июнь и сентябрь.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достоинство лисичек - они никогда не бывают червивыми, что радует сердце любого грибника. Легко чистить и все что вы нашли - ваше.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4652458"/>
            <a:ext cx="1302151" cy="171449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058473" y="4632228"/>
            <a:ext cx="304140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Черноголовик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(черныш, обабок, березовик) появляется в начале июня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черноголовика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август и начало сентября.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Приятный гриб, как на вид, так и на вкус. Но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черноголовики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не замечают, так как они хорошо умеют маскироваться и сливаться с окружающим фоном.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85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6" y="643789"/>
            <a:ext cx="1919752" cy="12790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67898" y="330527"/>
            <a:ext cx="294547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Подберезовик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(березовик, обабок) появляется в начале июня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подберезовика - с середины июля и до середины сентября.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6" y="3482545"/>
            <a:ext cx="1925013" cy="12660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67898" y="3482545"/>
            <a:ext cx="27459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моховик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в начале июля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зеленого моховика - август и сентябрь.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 и сушить.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374" y="4270819"/>
            <a:ext cx="1919752" cy="1307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676610" y="4345079"/>
            <a:ext cx="263790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опенок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в начале сентября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благоприятные месяцы для сбора осенних опят - сентябрь.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варить, жарить, мариновать, сушить и солить.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Растет недолго, но обильно. Обладает своеобразной маслянистой шляпкой.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374" y="1656929"/>
            <a:ext cx="1919752" cy="143981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595227" y="1738199"/>
            <a:ext cx="280067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Сыроежка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в начале июня и встречается до конца октября.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Самый благоприятный месяц для сбора сыроежки - август.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Можно варить, жарить, мариновать, сушить и солить.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752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HOK[ID"/>
  <p:tag name="RESPONSE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ResponseDetails&quot; msdata:UseCurrentLocale=&quot;true&quot;&gt;&lt;xs:complexType&gt;&lt;xs:choice minOccurs=&quot;0&quot; maxOccurs=&quot;unbounded&quot;&gt;&lt;xs:element name=&quot;ResponseDetails&quot;&gt;&lt;xs:complexType&gt;&lt;xs:sequence&gt;&lt;xs:element name=&quot;Response_List_Id&quot; type=&quot;xs:string&quot; minOccurs=&quot;0&quot; /&gt;&lt;xs:element name=&quot;Activity_ID&quot; type=&quot;xs:string&quot; minOccurs=&quot;0&quot; /&gt;&lt;xs:element name=&quot;Response_List_Name&quot; type=&quot;xs:string&quot; minOccurs=&quot;0&quot; /&gt;&lt;xs:element name=&quot;Slide_Type&quot; type=&quot;xs:string&quot; minOccurs=&quot;0&quot; /&gt;&lt;xs:element name=&quot;Response_List&quot; type=&quot;xs:string&quot; minOccurs=&quot;0&quot; /&gt;&lt;/xs:sequence&gt;&lt;/xs:complexType&gt;&lt;/xs:element&gt;&lt;/xs:choice&gt;&lt;/xs:complexType&gt;&lt;/xs:element&gt;&lt;/xs:schema&gt;&lt;ResponseDetails&gt;&lt;Response_List_Id&gt;Default&lt;/Response_List_Id&gt;&lt;Activity_ID /&gt;&lt;Response_List_Name&gt;Default&lt;/Response_List_Name&gt;&lt;Slide_Type&gt;LikertScale&lt;/Slide_Type&gt;&lt;Response_List&gt;Strongly AgreeÜAgreeÜNeither Agree Nor DisagreeÜDisagreeÜStrongly Disagree&lt;/Response_List&gt;&lt;/ResponseDetails&gt;&lt;ResponseDetails&gt;&lt;Response_List_Id&gt;Custom1&lt;/Response_List_Id&gt;&lt;Activity_ID /&gt;&lt;Response_List_Name&gt;Custom1&lt;/Response_List_Name&gt;&lt;Slide_Type&gt;LikertScale&lt;/Slide_Type&gt;&lt;Response_List /&gt;&lt;/ResponseDetails&gt;&lt;ResponseDetails&gt;&lt;Response_List_Id&gt;Custom2&lt;/Response_List_Id&gt;&lt;Activity_ID /&gt;&lt;Response_List_Name&gt;Custom2&lt;/Response_List_Name&gt;&lt;Slide_Type&gt;LikertScale&lt;/Slide_Type&gt;&lt;Response_List /&gt;&lt;/ResponseDetails&gt;&lt;ResponseDetails&gt;&lt;Response_List_Id&gt;Custom3&lt;/Response_List_Id&gt;&lt;Activity_ID /&gt;&lt;Response_List_Name&gt;Custom3&lt;/Response_List_Name&gt;&lt;Slide_Type&gt;LikertScale&lt;/Slide_Type&gt;&lt;Response_List /&gt;&lt;/ResponseDetails&gt;&lt;ResponseDetails&gt;&lt;Response_List_Id&gt;Custom4&lt;/Response_List_Id&gt;&lt;Activity_ID /&gt;&lt;Response_List_Name&gt;Custom4&lt;/Response_List_Name&gt;&lt;Slide_Type&gt;LikertScale&lt;/Slide_Type&gt;&lt;Response_List /&gt;&lt;/ResponseDetails&gt;&lt;ResponseDetails&gt;&lt;Response_List_Id&gt;Custom5&lt;/Response_List_Id&gt;&lt;Activity_ID /&gt;&lt;Response_List_Name&gt;Custom5&lt;/Response_List_Name&gt;&lt;Slide_Type&gt;LikertScale&lt;/Slide_Type&gt;&lt;Response_List /&gt;&lt;/ResponseDetails&gt;&lt;ResponseDetails&gt;&lt;Response_List_Id&gt;Text&lt;/Response_List_Id&gt;&lt;Activity_ID /&gt;&lt;Response_List_Name&gt;Text (Essay)&lt;/Response_List_Name&gt;&lt;Slide_Type&gt;LikertScale&lt;/Slide_Type&gt;&lt;Response_List /&gt;&lt;/ResponseDetails&gt;&lt;/NewDataSet&gt;"/>
  <p:tag name="DEMOGRAPHIC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DemographicDetails&quot; msdata:UseCurrentLocale=&quot;true&quot;&gt;&lt;xs:complexType&gt;&lt;xs:choice minOccurs=&quot;0&quot; maxOccurs=&quot;unbounded&quot;&gt;&lt;xs:element name=&quot;DemographicDetails&quot;&gt;&lt;xs:complexType&gt;&lt;xs:sequence&gt;&lt;xs:element name=&quot;Demographic_Id&quot; type=&quot;xs:int&quot; minOccurs=&quot;0&quot; /&gt;&lt;xs:element name=&quot;Demographic_Value&quot; type=&quot;xs:string&quot; minOccurs=&quot;0&quot; /&gt;&lt;/xs:sequence&gt;&lt;/xs:complexType&gt;&lt;/xs:element&gt;&lt;/xs:choice&gt;&lt;/xs:complexType&gt;&lt;/xs:element&gt;&lt;/xs:schema&gt;&lt;DemographicDetails&gt;&lt;Demographic_Id&gt;1&lt;/Demographic_Id&gt;&lt;Demographic_Value&gt;Возраст&lt;/Demographic_Value&gt;&lt;/DemographicDetails&gt;&lt;DemographicDetails&gt;&lt;Demographic_Id&gt;2&lt;/Demographic_Id&gt;&lt;Demographic_Value&gt;Внешность&lt;/Demographic_Value&gt;&lt;/DemographicDetails&gt;&lt;DemographicDetails&gt;&lt;Demographic_Id&gt;3&lt;/Demographic_Id&gt;&lt;Demographic_Value&gt;Пол&lt;/Demographic_Value&gt;&lt;/DemographicDetails&gt;&lt;DemographicDetails&gt;&lt;Demographic_Id&gt;4&lt;/Demographic_Id&gt;&lt;Demographic_Value&gt;Язык&lt;/Demographic_Value&gt;&lt;/DemographicDetails&gt;&lt;DemographicDetails&gt;&lt;Demographic_Id&gt;5&lt;/Demographic_Id&gt;&lt;Demographic_Value&gt;Семейное положение&lt;/Demographic_Value&gt;&lt;/DemographicDetails&gt;&lt;DemographicDetails&gt;&lt;Demographic_Id&gt;6&lt;/Demographic_Id&gt;&lt;Demographic_Value&gt;Национальность&lt;/Demographic_Value&gt;&lt;/DemographicDetails&gt;&lt;DemographicDetails&gt;&lt;Demographic_Id&gt;7&lt;/Demographic_Id&gt;&lt;Demographic_Value&gt;оккупация&lt;/Demographic_Value&gt;&lt;/DemographicDetails&gt;&lt;DemographicDetails&gt;&lt;Demographic_Id&gt;8&lt;/Demographic_Id&gt;&lt;Demographic_Value&gt;религия&lt;/Demographic_Value&gt;&lt;/DemographicDetails&gt;&lt;/NewDataSet&gt;"/>
</p:tagLst>
</file>

<file path=ppt/theme/theme1.xml><?xml version="1.0" encoding="utf-8"?>
<a:theme xmlns:a="http://schemas.openxmlformats.org/drawingml/2006/main" name="Грань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</TotalTime>
  <Words>984</Words>
  <Application>Microsoft Office PowerPoint</Application>
  <PresentationFormat>Широкоэкранный</PresentationFormat>
  <Paragraphs>107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«Грибы Ленинградской области»</vt:lpstr>
      <vt:lpstr>Введение</vt:lpstr>
      <vt:lpstr>Что такое грибы, общие понятия</vt:lpstr>
      <vt:lpstr> Питание грибов</vt:lpstr>
      <vt:lpstr>Строение гриба</vt:lpstr>
      <vt:lpstr>Размножение грибов</vt:lpstr>
      <vt:lpstr>Классификация грибов по влиянию на организм человека</vt:lpstr>
      <vt:lpstr>Съедобные грибы</vt:lpstr>
      <vt:lpstr>Презентация PowerPoint</vt:lpstr>
      <vt:lpstr>Условно съедобные грибы</vt:lpstr>
      <vt:lpstr>Несъедобные грибы (ядовитые)</vt:lpstr>
      <vt:lpstr>Заключение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«Грибы Ленинградской области»</dc:title>
  <dc:creator>МАРИНА</dc:creator>
  <cp:lastModifiedBy>User</cp:lastModifiedBy>
  <cp:revision>17</cp:revision>
  <dcterms:created xsi:type="dcterms:W3CDTF">2015-10-13T16:51:25Z</dcterms:created>
  <dcterms:modified xsi:type="dcterms:W3CDTF">2015-10-14T11:36:15Z</dcterms:modified>
</cp:coreProperties>
</file>