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17" autoAdjust="0"/>
  </p:normalViewPr>
  <p:slideViewPr>
    <p:cSldViewPr>
      <p:cViewPr varScale="1">
        <p:scale>
          <a:sx n="65" d="100"/>
          <a:sy n="65" d="100"/>
        </p:scale>
        <p:origin x="-102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93D8E-CCF1-446E-B229-EC36744DA8B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9EAA-0C43-411F-A049-3B24F526C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93D8E-CCF1-446E-B229-EC36744DA8B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9EAA-0C43-411F-A049-3B24F526C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93D8E-CCF1-446E-B229-EC36744DA8B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9EAA-0C43-411F-A049-3B24F526C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93D8E-CCF1-446E-B229-EC36744DA8B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9EAA-0C43-411F-A049-3B24F526C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93D8E-CCF1-446E-B229-EC36744DA8B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9EAA-0C43-411F-A049-3B24F526C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93D8E-CCF1-446E-B229-EC36744DA8B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9EAA-0C43-411F-A049-3B24F526C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93D8E-CCF1-446E-B229-EC36744DA8B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9EAA-0C43-411F-A049-3B24F526C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93D8E-CCF1-446E-B229-EC36744DA8B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9EAA-0C43-411F-A049-3B24F526C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93D8E-CCF1-446E-B229-EC36744DA8B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9EAA-0C43-411F-A049-3B24F526C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93D8E-CCF1-446E-B229-EC36744DA8B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9EAA-0C43-411F-A049-3B24F526C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93D8E-CCF1-446E-B229-EC36744DA8B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A9EAA-0C43-411F-A049-3B24F526C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93D8E-CCF1-446E-B229-EC36744DA8B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A9EAA-0C43-411F-A049-3B24F526C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2;&#1041;&#1044;&#1054;&#1059;34\Downloads\detskie_pesni_-_pust_begut_neuklyuzhe_(zaycev.net).mp3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3310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0688"/>
            <a:ext cx="9144000" cy="5832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ereho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_tambovskoj_oblasti_28_aprelja_projdut_massovye_profilakticheskie_meroprijatij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764704"/>
            <a:ext cx="7416824" cy="5256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40890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a1dd30f4d690e61bf39d3025a8f52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669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94973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detskie_pesni_-_pust_begut_neuklyuzhe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07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0</Words>
  <Application>Microsoft Office PowerPoint</Application>
  <PresentationFormat>Экран (4:3)</PresentationFormat>
  <Paragraphs>0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RePack by SPecialiST</cp:lastModifiedBy>
  <cp:revision>8</cp:revision>
  <dcterms:created xsi:type="dcterms:W3CDTF">2015-10-12T19:37:41Z</dcterms:created>
  <dcterms:modified xsi:type="dcterms:W3CDTF">2015-10-13T19:54:38Z</dcterms:modified>
</cp:coreProperties>
</file>