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3" r:id="rId4"/>
    <p:sldId id="256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115616" y="476672"/>
            <a:ext cx="6840760" cy="576064"/>
            <a:chOff x="1187624" y="548680"/>
            <a:chExt cx="6552728" cy="432048"/>
          </a:xfrm>
        </p:grpSpPr>
        <p:sp>
          <p:nvSpPr>
            <p:cNvPr id="7" name="WordArt 5"/>
            <p:cNvSpPr>
              <a:spLocks noChangeArrowheads="1" noChangeShapeType="1" noTextEdit="1"/>
            </p:cNvSpPr>
            <p:nvPr/>
          </p:nvSpPr>
          <p:spPr bwMode="auto">
            <a:xfrm>
              <a:off x="1187624" y="548680"/>
              <a:ext cx="1944216" cy="4320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38100">
                    <a:pattFill prst="smConfetti">
                      <a:fgClr>
                        <a:schemeClr val="tx1"/>
                      </a:fgClr>
                      <a:bgClr>
                        <a:srgbClr val="FFFFFF"/>
                      </a:bgClr>
                    </a:pattFill>
                    <a:round/>
                    <a:headEnd/>
                    <a:tailEnd/>
                  </a:ln>
                  <a:solidFill>
                    <a:srgbClr val="C0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Impact"/>
                </a:rPr>
                <a:t>Уроки</a:t>
              </a:r>
              <a:endParaRPr lang="ru-RU" sz="3600" kern="10" dirty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endParaRPr>
            </a:p>
          </p:txBody>
        </p:sp>
        <p:sp>
          <p:nvSpPr>
            <p:cNvPr id="8" name="WordArt 5"/>
            <p:cNvSpPr>
              <a:spLocks noChangeArrowheads="1" noChangeShapeType="1" noTextEdit="1"/>
            </p:cNvSpPr>
            <p:nvPr/>
          </p:nvSpPr>
          <p:spPr bwMode="auto">
            <a:xfrm>
              <a:off x="3347864" y="620688"/>
              <a:ext cx="4392488" cy="3600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38100">
                    <a:pattFill prst="smConfetti">
                      <a:fgClr>
                        <a:schemeClr val="tx1"/>
                      </a:fgClr>
                      <a:bgClr>
                        <a:srgbClr val="FFFFFF"/>
                      </a:bgClr>
                    </a:pattFill>
                    <a:round/>
                    <a:headEnd/>
                    <a:tailEnd/>
                  </a:ln>
                  <a:solidFill>
                    <a:srgbClr val="C0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Impact"/>
                </a:rPr>
                <a:t>нравственности</a:t>
              </a:r>
              <a:endParaRPr lang="ru-RU" sz="3600" kern="10" dirty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endParaRPr>
            </a:p>
          </p:txBody>
        </p:sp>
      </p:grpSp>
      <p:pic>
        <p:nvPicPr>
          <p:cNvPr id="5126" name="Picture 6" descr="http://www.1zoom.net/prev/326/325911.jpg"/>
          <p:cNvPicPr>
            <a:picLocks noChangeAspect="1" noChangeArrowheads="1"/>
          </p:cNvPicPr>
          <p:nvPr/>
        </p:nvPicPr>
        <p:blipFill>
          <a:blip r:embed="rId2" cstate="print"/>
          <a:srcRect l="4361" t="8690" r="4047" b="8760"/>
          <a:stretch>
            <a:fillRect/>
          </a:stretch>
        </p:blipFill>
        <p:spPr bwMode="auto">
          <a:xfrm>
            <a:off x="251520" y="4738154"/>
            <a:ext cx="3240360" cy="1912917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2051720" y="1268760"/>
            <a:ext cx="4824536" cy="3096344"/>
            <a:chOff x="3851920" y="404664"/>
            <a:chExt cx="4978505" cy="3888432"/>
          </a:xfrm>
        </p:grpSpPr>
        <p:pic>
          <p:nvPicPr>
            <p:cNvPr id="15" name="Picture 4" descr="http://fileburg.ru/_ld/485/04247678.jpeg"/>
            <p:cNvPicPr>
              <a:picLocks noChangeAspect="1" noChangeArrowheads="1"/>
            </p:cNvPicPr>
            <p:nvPr/>
          </p:nvPicPr>
          <p:blipFill>
            <a:blip r:embed="rId3" cstate="print"/>
            <a:srcRect b="10877"/>
            <a:stretch>
              <a:fillRect/>
            </a:stretch>
          </p:blipFill>
          <p:spPr bwMode="auto">
            <a:xfrm>
              <a:off x="3851920" y="404664"/>
              <a:ext cx="4978505" cy="3888432"/>
            </a:xfrm>
            <a:prstGeom prst="rect">
              <a:avLst/>
            </a:prstGeom>
            <a:noFill/>
          </p:spPr>
        </p:pic>
        <p:pic>
          <p:nvPicPr>
            <p:cNvPr id="16" name="Picture 4" descr="http://fileburg.ru/_ld/485/04247678.jpeg"/>
            <p:cNvPicPr>
              <a:picLocks noChangeAspect="1" noChangeArrowheads="1"/>
            </p:cNvPicPr>
            <p:nvPr/>
          </p:nvPicPr>
          <p:blipFill>
            <a:blip r:embed="rId3" cstate="print"/>
            <a:srcRect l="26166" t="69060" r="14964" b="27226"/>
            <a:stretch>
              <a:fillRect/>
            </a:stretch>
          </p:blipFill>
          <p:spPr bwMode="auto">
            <a:xfrm>
              <a:off x="5940152" y="3501008"/>
              <a:ext cx="2304256" cy="384042"/>
            </a:xfrm>
            <a:prstGeom prst="rect">
              <a:avLst/>
            </a:prstGeom>
            <a:noFill/>
          </p:spPr>
        </p:pic>
      </p:grpSp>
      <p:sp>
        <p:nvSpPr>
          <p:cNvPr id="17" name="WordArt 5"/>
          <p:cNvSpPr>
            <a:spLocks noChangeArrowheads="1" noChangeShapeType="1" noTextEdit="1"/>
          </p:cNvSpPr>
          <p:nvPr/>
        </p:nvSpPr>
        <p:spPr bwMode="auto">
          <a:xfrm>
            <a:off x="2627784" y="4653136"/>
            <a:ext cx="4680520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38100">
                  <a:pattFill prst="smConfetti">
                    <a:fgClr>
                      <a:schemeClr val="tx1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Franklin Gothic Heavy" pitchFamily="34" charset="0"/>
              </a:rPr>
              <a:t>Притча о яблоках.</a:t>
            </a:r>
            <a:endParaRPr lang="ru-RU" sz="3600" kern="10" dirty="0">
              <a:ln w="38100">
                <a:pattFill prst="smConfetti">
                  <a:fgClr>
                    <a:schemeClr val="tx1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Franklin Gothic Heavy" pitchFamily="34" charset="0"/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1979712" y="1196752"/>
            <a:ext cx="4968552" cy="3240360"/>
          </a:xfrm>
          <a:prstGeom prst="frame">
            <a:avLst>
              <a:gd name="adj1" fmla="val 2569"/>
            </a:avLst>
          </a:pr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Рамка 1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43"/>
            </a:avLst>
          </a:pr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yumen-info.ru/peizazh/china/album/slides/china12.jpg"/>
          <p:cNvPicPr>
            <a:picLocks noChangeAspect="1" noChangeArrowheads="1"/>
          </p:cNvPicPr>
          <p:nvPr/>
        </p:nvPicPr>
        <p:blipFill>
          <a:blip r:embed="rId2" cstate="print"/>
          <a:srcRect t="12281"/>
          <a:stretch>
            <a:fillRect/>
          </a:stretch>
        </p:blipFill>
        <p:spPr bwMode="auto">
          <a:xfrm>
            <a:off x="395536" y="332656"/>
            <a:ext cx="6624736" cy="4032448"/>
          </a:xfrm>
          <a:prstGeom prst="rect">
            <a:avLst/>
          </a:prstGeom>
          <a:noFill/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539552" y="4725144"/>
            <a:ext cx="8229600" cy="19442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Купил человек себе новый дом- большой, красивый - и сад с фруктовыми деревьями возле дома.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Blip>
                <a:blip r:embed="rId3"/>
              </a:buBlip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 рядом в старом домике жил завистливый сосед, который постоянно пытался испортить ему настроение: то мусор под ворота подбросит, то ещё какую гадость вытворит.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://www.vkostume.ru/images/small/a1341477797.jpg"/>
          <p:cNvPicPr>
            <a:picLocks noChangeAspect="1" noChangeArrowheads="1"/>
          </p:cNvPicPr>
          <p:nvPr/>
        </p:nvPicPr>
        <p:blipFill>
          <a:blip r:embed="rId4" cstate="print"/>
          <a:srcRect l="24825" r="25496" b="9281"/>
          <a:stretch>
            <a:fillRect/>
          </a:stretch>
        </p:blipFill>
        <p:spPr bwMode="auto">
          <a:xfrm>
            <a:off x="7092280" y="908720"/>
            <a:ext cx="1728192" cy="3606662"/>
          </a:xfrm>
          <a:prstGeom prst="rect">
            <a:avLst/>
          </a:prstGeom>
          <a:noFill/>
        </p:spPr>
      </p:pic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43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43"/>
            </a:avLst>
          </a:prstGeom>
          <a:gradFill flip="none"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771800" y="4437112"/>
            <a:ext cx="5616624" cy="18722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А рядом в старом домике жил завистливый сосед, который постоянно пытался испортить ему настроение: то мусор под ворота подбросит, то ещё какую гадость вытворит.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60" name="Picture 4" descr="http://static.ozone.ru/multimedia/books_covers/1004422468.jpg"/>
          <p:cNvPicPr>
            <a:picLocks noChangeAspect="1" noChangeArrowheads="1"/>
          </p:cNvPicPr>
          <p:nvPr/>
        </p:nvPicPr>
        <p:blipFill>
          <a:blip r:embed="rId3" cstate="print"/>
          <a:srcRect l="24310" t="10772" r="25662" b="44949"/>
          <a:stretch>
            <a:fillRect/>
          </a:stretch>
        </p:blipFill>
        <p:spPr bwMode="auto">
          <a:xfrm>
            <a:off x="251519" y="3573017"/>
            <a:ext cx="2533903" cy="3024336"/>
          </a:xfrm>
          <a:prstGeom prst="rect">
            <a:avLst/>
          </a:prstGeom>
          <a:noFill/>
        </p:spPr>
      </p:pic>
      <p:pic>
        <p:nvPicPr>
          <p:cNvPr id="6" name="Picture 2" descr="http://rewalls.com/large/201012/130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188640"/>
            <a:ext cx="6552728" cy="3905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3923928" y="3861048"/>
            <a:ext cx="5040560" cy="2520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lang="ru-RU" sz="2000" dirty="0" smtClean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Однажды проснулся человек в хорошем настроении, вышел на крыльцо, а том ведро с помоями.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Blip>
                <a:blip r:embed="rId2"/>
              </a:buBlip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Человек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 взял ведро, помои вылил, ведро вычистил до блеска; насобирал в него </a:t>
            </a:r>
            <a:r>
              <a:rPr lang="ru-RU" dirty="0" smtClean="0">
                <a:latin typeface="Arial Black" pitchFamily="34" charset="0"/>
              </a:rPr>
              <a:t>с</a:t>
            </a:r>
            <a:r>
              <a:rPr kumimoji="0" lang="ru-RU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амых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 больших, спелых и вкусных яблок  и пошёл к соседу.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  <p:pic>
        <p:nvPicPr>
          <p:cNvPr id="6" name="Picture 6" descr="http://via-midgard.info/uploads/posts/2012-12/thumbs/pritcha-narodnaya-mudrost-chast-1_6.jpg"/>
          <p:cNvPicPr>
            <a:picLocks noChangeAspect="1" noChangeArrowheads="1"/>
          </p:cNvPicPr>
          <p:nvPr/>
        </p:nvPicPr>
        <p:blipFill>
          <a:blip r:embed="rId3" cstate="print"/>
          <a:srcRect r="23188"/>
          <a:stretch>
            <a:fillRect/>
          </a:stretch>
        </p:blipFill>
        <p:spPr bwMode="auto">
          <a:xfrm>
            <a:off x="4788024" y="404664"/>
            <a:ext cx="3816424" cy="3312368"/>
          </a:xfrm>
          <a:prstGeom prst="rect">
            <a:avLst/>
          </a:prstGeom>
          <a:noFill/>
        </p:spPr>
      </p:pic>
      <p:pic>
        <p:nvPicPr>
          <p:cNvPr id="7" name="Picture 2" descr="http://img-fotki.yandex.ru/get/6205/29925906.23/0_7431f_89ec6cfa_XL"/>
          <p:cNvPicPr>
            <a:picLocks noChangeAspect="1" noChangeArrowheads="1"/>
          </p:cNvPicPr>
          <p:nvPr/>
        </p:nvPicPr>
        <p:blipFill>
          <a:blip r:embed="rId4" cstate="print"/>
          <a:srcRect l="5607" t="4296" r="4674" b="5473"/>
          <a:stretch>
            <a:fillRect/>
          </a:stretch>
        </p:blipFill>
        <p:spPr bwMode="auto">
          <a:xfrm>
            <a:off x="179513" y="332656"/>
            <a:ext cx="3960440" cy="60863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3779912" y="188640"/>
            <a:ext cx="5184576" cy="6408712"/>
            <a:chOff x="3419873" y="0"/>
            <a:chExt cx="5724128" cy="6858000"/>
          </a:xfrm>
        </p:grpSpPr>
        <p:pic>
          <p:nvPicPr>
            <p:cNvPr id="4" name="Picture 2" descr="C:\Users\Преподаватель\Desktop\65355429_1727845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19873" y="0"/>
              <a:ext cx="5724128" cy="6858000"/>
            </a:xfrm>
            <a:prstGeom prst="rect">
              <a:avLst/>
            </a:prstGeom>
            <a:noFill/>
          </p:spPr>
        </p:pic>
        <p:pic>
          <p:nvPicPr>
            <p:cNvPr id="15" name="Picture 2" descr="C:\Users\Преподаватель\Desktop\65355429_1727845.gif"/>
            <p:cNvPicPr>
              <a:picLocks noChangeAspect="1" noChangeArrowheads="1"/>
            </p:cNvPicPr>
            <p:nvPr/>
          </p:nvPicPr>
          <p:blipFill>
            <a:blip r:embed="rId3" cstate="print"/>
            <a:srcRect t="8532" r="78137" b="53505"/>
            <a:stretch>
              <a:fillRect/>
            </a:stretch>
          </p:blipFill>
          <p:spPr bwMode="auto">
            <a:xfrm>
              <a:off x="4499992" y="980728"/>
              <a:ext cx="3744416" cy="3600400"/>
            </a:xfrm>
            <a:prstGeom prst="rect">
              <a:avLst/>
            </a:prstGeom>
            <a:noFill/>
            <a:effectLst>
              <a:softEdge rad="127000"/>
            </a:effectLst>
          </p:spPr>
        </p:pic>
      </p:grpSp>
      <p:pic>
        <p:nvPicPr>
          <p:cNvPr id="18" name="Picture 2" descr="http://www.medicus.ru/images/upload/16239.jpg"/>
          <p:cNvPicPr>
            <a:picLocks noChangeAspect="1" noChangeArrowheads="1"/>
          </p:cNvPicPr>
          <p:nvPr/>
        </p:nvPicPr>
        <p:blipFill>
          <a:blip r:embed="rId4" cstate="print"/>
          <a:srcRect t="1887" r="2778"/>
          <a:stretch>
            <a:fillRect/>
          </a:stretch>
        </p:blipFill>
        <p:spPr bwMode="auto">
          <a:xfrm>
            <a:off x="5940152" y="1484784"/>
            <a:ext cx="1927174" cy="266429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323528" y="1484784"/>
            <a:ext cx="3312368" cy="39604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Blip>
                <a:blip r:embed="rId5"/>
              </a:buBlip>
              <a:tabLst/>
              <a:defRPr/>
            </a:pPr>
            <a:r>
              <a:rPr lang="ru-RU" dirty="0" smtClean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 Сосед, услышав стук в дверь, злорадно подумал: «Наконец-то я достал его!»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Blip>
                <a:blip r:embed="rId5"/>
              </a:buBlip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</a:rPr>
              <a:t>Открыл дверь в надежде на скандал, а человек протянул ему ведро с яблоками и сказал: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Blip>
                <a:blip r:embed="rId5"/>
              </a:buBlip>
              <a:tabLst/>
              <a:defRPr/>
            </a:pPr>
            <a:r>
              <a:rPr lang="ru-RU" dirty="0" smtClean="0">
                <a:latin typeface="Arial Black" pitchFamily="34" charset="0"/>
              </a:rPr>
              <a:t>- Кто чем богат, тот тем и делится!»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168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Преподаватель</dc:creator>
  <cp:lastModifiedBy>Преподаватель</cp:lastModifiedBy>
  <cp:revision>15</cp:revision>
  <dcterms:created xsi:type="dcterms:W3CDTF">2013-10-24T17:06:10Z</dcterms:created>
  <dcterms:modified xsi:type="dcterms:W3CDTF">2013-10-24T19:24:16Z</dcterms:modified>
</cp:coreProperties>
</file>