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1C12-C55D-434F-8D3D-CF7ADF656179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F5CD1-E7A8-4ADF-B589-0F80DD2E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1C12-C55D-434F-8D3D-CF7ADF656179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F5CD1-E7A8-4ADF-B589-0F80DD2E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1C12-C55D-434F-8D3D-CF7ADF656179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F5CD1-E7A8-4ADF-B589-0F80DD2E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1C12-C55D-434F-8D3D-CF7ADF656179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F5CD1-E7A8-4ADF-B589-0F80DD2E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1C12-C55D-434F-8D3D-CF7ADF656179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F5CD1-E7A8-4ADF-B589-0F80DD2E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1C12-C55D-434F-8D3D-CF7ADF656179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F5CD1-E7A8-4ADF-B589-0F80DD2E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1C12-C55D-434F-8D3D-CF7ADF656179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F5CD1-E7A8-4ADF-B589-0F80DD2E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1C12-C55D-434F-8D3D-CF7ADF656179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F5CD1-E7A8-4ADF-B589-0F80DD2E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1C12-C55D-434F-8D3D-CF7ADF656179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F5CD1-E7A8-4ADF-B589-0F80DD2E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1C12-C55D-434F-8D3D-CF7ADF656179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F5CD1-E7A8-4ADF-B589-0F80DD2E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1C12-C55D-434F-8D3D-CF7ADF656179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F5CD1-E7A8-4ADF-B589-0F80DD2E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11C12-C55D-434F-8D3D-CF7ADF656179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F5CD1-E7A8-4ADF-B589-0F80DD2E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28605"/>
            <a:ext cx="7772400" cy="100013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МБОУ СОШ № 32</a:t>
            </a:r>
            <a:br>
              <a:rPr lang="ru-RU" sz="2800" dirty="0" smtClean="0"/>
            </a:br>
            <a:r>
              <a:rPr lang="ru-RU" sz="2800" dirty="0" smtClean="0"/>
              <a:t>г. Нижний Новгород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1714488"/>
            <a:ext cx="6400800" cy="17526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Рисуем звезду </a:t>
            </a:r>
            <a:endParaRPr lang="ru-RU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надя\Desktop\звезда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786058"/>
            <a:ext cx="3829058" cy="358526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58261" y="4857760"/>
            <a:ext cx="4685739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Презентацию подготовила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Учитель МБОУ СОШ № 32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Петрищева Н.П.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00" y="285728"/>
            <a:ext cx="3571900" cy="90012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Провести 2 линии в виде креста (90 градусов)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фото\я\IMG_46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5357850" cy="3555209"/>
          </a:xfrm>
          <a:prstGeom prst="rect">
            <a:avLst/>
          </a:prstGeom>
          <a:noFill/>
        </p:spPr>
      </p:pic>
      <p:pic>
        <p:nvPicPr>
          <p:cNvPr id="5" name="Picture 2" descr="D:\фото\я\IMG_46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143248"/>
            <a:ext cx="4643438" cy="348257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550070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/>
              <a:t>Из точки пересечения линий провести окружность  с радиусом 8 см.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748342"/>
            <a:ext cx="8001056" cy="110965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Отметим т.О, т. В, т. К.  От т. О  влево  отмерим  4 см  и поставим т. А. Иголку циркуля поставить в т. А, измерить расстояние до т. В  и провести полуокружность. На  отрезке   ОК  получаем т. Д.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D:\фото\я\IMG_46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5" y="428603"/>
            <a:ext cx="6953299" cy="5214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786454"/>
            <a:ext cx="8643998" cy="89534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Поставить иголку циркуля в т. В, измеряем расстояние до т. Д и проводим полуокружность. Получили т. М и т. 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D:\фото\я\IMG_4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290"/>
            <a:ext cx="7643834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6005522"/>
            <a:ext cx="8429684" cy="85247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Расстояние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циркуля сохраняем  и из т. М и т. Р проведем полуокружности, чтобы получить т. С и т. </a:t>
            </a:r>
            <a:r>
              <a:rPr lang="en-US" dirty="0" smtClean="0">
                <a:solidFill>
                  <a:schemeClr val="tx1"/>
                </a:solidFill>
              </a:rPr>
              <a:t>F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D:\фото\я\IMG_46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290"/>
            <a:ext cx="7358082" cy="5518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6005522"/>
            <a:ext cx="6400800" cy="85247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Соединяем  по линейке  т.В и т.С, т.В и т.</a:t>
            </a:r>
            <a:r>
              <a:rPr lang="en-US" dirty="0" smtClean="0">
                <a:solidFill>
                  <a:schemeClr val="tx1"/>
                </a:solidFill>
              </a:rPr>
              <a:t>F</a:t>
            </a:r>
            <a:r>
              <a:rPr lang="ru-RU" dirty="0" smtClean="0">
                <a:solidFill>
                  <a:schemeClr val="tx1"/>
                </a:solidFill>
              </a:rPr>
              <a:t>, т.М и т.</a:t>
            </a:r>
            <a:r>
              <a:rPr lang="en-US" dirty="0" smtClean="0">
                <a:solidFill>
                  <a:schemeClr val="tx1"/>
                </a:solidFill>
              </a:rPr>
              <a:t>F</a:t>
            </a:r>
            <a:r>
              <a:rPr lang="ru-RU" dirty="0" smtClean="0">
                <a:solidFill>
                  <a:schemeClr val="tx1"/>
                </a:solidFill>
              </a:rPr>
              <a:t>, т.С и </a:t>
            </a:r>
            <a:r>
              <a:rPr lang="ru-RU" dirty="0" err="1" smtClean="0">
                <a:solidFill>
                  <a:schemeClr val="tx1"/>
                </a:solidFill>
              </a:rPr>
              <a:t>т.Р</a:t>
            </a:r>
            <a:r>
              <a:rPr lang="ru-RU" dirty="0" smtClean="0">
                <a:solidFill>
                  <a:schemeClr val="tx1"/>
                </a:solidFill>
              </a:rPr>
              <a:t>, т.М и </a:t>
            </a:r>
            <a:r>
              <a:rPr lang="ru-RU" dirty="0" err="1" smtClean="0">
                <a:solidFill>
                  <a:schemeClr val="tx1"/>
                </a:solidFill>
              </a:rPr>
              <a:t>т.Р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D:\фото\я\IMG_46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8"/>
            <a:ext cx="7358082" cy="5518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891218"/>
            <a:ext cx="8215370" cy="966782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Проведем  отрезки  из т. О  в точки В,Р, С, М, </a:t>
            </a:r>
            <a:r>
              <a:rPr lang="en-US" dirty="0" smtClean="0">
                <a:solidFill>
                  <a:schemeClr val="tx1"/>
                </a:solidFill>
              </a:rPr>
              <a:t>F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фото\я\IMG_46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4290"/>
            <a:ext cx="7786710" cy="5625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</TotalTime>
  <Words>177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МБОУ СОШ № 32 г. Нижний Новгород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надя</cp:lastModifiedBy>
  <cp:revision>10</cp:revision>
  <dcterms:created xsi:type="dcterms:W3CDTF">2015-01-24T19:02:35Z</dcterms:created>
  <dcterms:modified xsi:type="dcterms:W3CDTF">2015-10-15T20:10:37Z</dcterms:modified>
</cp:coreProperties>
</file>