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26787-BFA6-4FAC-A938-21C4B631B6D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C1F7C-59CC-44DF-A111-D0D5EC50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2" charset="0"/>
              </a:rPr>
              <a:t>Объемная аппликация из цветной бумаги. </a:t>
            </a:r>
            <a:endParaRPr lang="ru-RU" sz="5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2" charset="0"/>
            </a:endParaRPr>
          </a:p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2" charset="0"/>
              </a:rPr>
              <a:t>Стрекоза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5" name="Рисунок 4" descr="аппли15-300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4441676" cy="4441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лазик.jpg"/>
          <p:cNvPicPr>
            <a:picLocks noChangeAspect="1"/>
          </p:cNvPicPr>
          <p:nvPr/>
        </p:nvPicPr>
        <p:blipFill>
          <a:blip r:embed="rId2" cstate="print"/>
          <a:srcRect l="11167" t="12763" r="17043" b="15448"/>
          <a:stretch>
            <a:fillRect/>
          </a:stretch>
        </p:blipFill>
        <p:spPr>
          <a:xfrm>
            <a:off x="2411760" y="2465512"/>
            <a:ext cx="439248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Осталось изготовить основную часть стрекозы — глаза.  Возьмите белую, или голубую бумагу. Вырежьте из неё круг. Из синей бумаги нужно вырезать круг вдвое меньше, а из зеленой — больше. Приклейте все круги друг к другу.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лаз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340768"/>
            <a:ext cx="5675688" cy="5051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Надрежьте зеленую бумагу, так, чтобы получилась бахрома — реснички.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ЛАЗА.jpg"/>
          <p:cNvPicPr>
            <a:picLocks noChangeAspect="1"/>
          </p:cNvPicPr>
          <p:nvPr/>
        </p:nvPicPr>
        <p:blipFill>
          <a:blip r:embed="rId2" cstate="print"/>
          <a:srcRect t="18993"/>
          <a:stretch>
            <a:fillRect/>
          </a:stretch>
        </p:blipFill>
        <p:spPr>
          <a:xfrm>
            <a:off x="1547664" y="2132856"/>
            <a:ext cx="5832648" cy="429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Чтобы сделать глаза конусообразными, необходимо смастерить надрез до центра зрачка и снова склеить бумагу.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ппли15-300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7200800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Приклейте глаза к туловищу. Вырежьте 4 полоски из желтой бумаги — они послужат </a:t>
            </a:r>
            <a:r>
              <a:rPr lang="ru-RU" sz="3200" b="1" dirty="0" smtClean="0"/>
              <a:t>лапками.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09068935_urokstekoz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7704856" cy="578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24744"/>
            <a:ext cx="6246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Самолётик лёгкий быстрый 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Над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цветком летит душистым.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Крылья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, хвостик и глаза.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Это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чудо... </a:t>
            </a:r>
          </a:p>
        </p:txBody>
      </p:sp>
      <p:pic>
        <p:nvPicPr>
          <p:cNvPr id="5" name="Рисунок 4" descr="стрекоза-300x2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924944"/>
            <a:ext cx="4446494" cy="35571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800" y="188640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2" charset="0"/>
              </a:rPr>
              <a:t>Загадка..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ылья з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696744" cy="5022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Возьмите лист зеленой бумаги, сверните его вдвое и нарисуйте крылышки стрекозы.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ы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552728" cy="4914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75656" y="260648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Теперь нужно их вырезать. Центр крыльев намажьте клеем.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ы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6984777" cy="52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 Берем лист синей цветной бумаги, складываем его пополам и приклеиваем по центру зеленые крылышки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ел на с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72816"/>
            <a:ext cx="6456718" cy="4842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11663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Нарисуйте на синей бумаге крылья, копирующие форму зеленых, но крупнее на 1-1.5 см. вырежьте 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уловище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628800"/>
            <a:ext cx="6408712" cy="4806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Теперь, самое время изготовить тело </a:t>
            </a:r>
            <a:r>
              <a:rPr lang="ru-RU" sz="3200" b="1" dirty="0" err="1"/>
              <a:t>стрекозки</a:t>
            </a:r>
            <a:r>
              <a:rPr lang="ru-RU" sz="3200" b="1" dirty="0"/>
              <a:t>. Возьмите желтую бумагу, сложите и вырежьте её, как показано на фото.</a:t>
            </a:r>
          </a:p>
        </p:txBody>
      </p:sp>
      <p:pic>
        <p:nvPicPr>
          <p:cNvPr id="6" name="Рисунок 5" descr="туловище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6588224" cy="4941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туловищ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700808"/>
            <a:ext cx="6336704" cy="475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Смажьте клеем и приклейте к крыльям, широкую часть туловища.</a:t>
            </a:r>
          </a:p>
        </p:txBody>
      </p:sp>
      <p:pic>
        <p:nvPicPr>
          <p:cNvPr id="5" name="Рисунок 4" descr="соединение туловища и крыль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628800"/>
            <a:ext cx="643271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138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10</cp:revision>
  <dcterms:created xsi:type="dcterms:W3CDTF">2015-02-02T14:49:02Z</dcterms:created>
  <dcterms:modified xsi:type="dcterms:W3CDTF">2015-10-15T12:54:51Z</dcterms:modified>
</cp:coreProperties>
</file>