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158417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МАСТЕР-КЛАСС</a:t>
            </a: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«Сувенир из солёного теста - подсвечник»</a:t>
            </a: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900" y="1835162"/>
            <a:ext cx="3395332" cy="31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60184" y="4797152"/>
            <a:ext cx="3888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Разработал: </a:t>
            </a:r>
            <a:r>
              <a:rPr lang="ru-RU" sz="1600" dirty="0" err="1"/>
              <a:t>Чукарева</a:t>
            </a:r>
            <a:r>
              <a:rPr lang="ru-RU" sz="1600" dirty="0"/>
              <a:t> </a:t>
            </a:r>
            <a:endParaRPr lang="ru-RU" sz="1600" dirty="0" smtClean="0"/>
          </a:p>
          <a:p>
            <a:pPr algn="r"/>
            <a:r>
              <a:rPr lang="ru-RU" sz="1600" dirty="0" smtClean="0"/>
              <a:t>Наталья </a:t>
            </a:r>
            <a:r>
              <a:rPr lang="ru-RU" sz="1600" dirty="0"/>
              <a:t>Петровна,</a:t>
            </a:r>
          </a:p>
          <a:p>
            <a:pPr algn="r"/>
            <a:r>
              <a:rPr lang="ru-RU" sz="1600" dirty="0"/>
              <a:t>педагог начальных классов </a:t>
            </a:r>
          </a:p>
          <a:p>
            <a:pPr algn="r"/>
            <a:r>
              <a:rPr lang="ru-RU" sz="1600" dirty="0"/>
              <a:t>МБОУ «</a:t>
            </a:r>
            <a:r>
              <a:rPr lang="ru-RU" sz="1600" dirty="0" err="1"/>
              <a:t>Шелепинская</a:t>
            </a:r>
            <a:r>
              <a:rPr lang="ru-RU" sz="1600" dirty="0"/>
              <a:t> СОШ №27»</a:t>
            </a:r>
          </a:p>
        </p:txBody>
      </p:sp>
    </p:spTree>
    <p:extLst>
      <p:ext uri="{BB962C8B-B14F-4D97-AF65-F5344CB8AC3E}">
        <p14:creationId xmlns:p14="http://schemas.microsoft.com/office/powerpoint/2010/main" val="427136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воду, приклеиваем по краю основы готовые листики в один ряд.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7527674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130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Наклеиваем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листики второго ряда.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7527739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641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2617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 чтобы сделать розочку, берём тесто розового цвета, раскатываем колбаску, расплющиваем (немного растягивая) и начинаем закручивать розочку.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– 8.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7272808" cy="4588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046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помощи карандаша отмечаем места расположения розочек.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7200800" cy="4760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050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Приклеивать наши розочки, смочив водой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6192687" cy="5017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916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Вставим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свечу. Вот что у нас получилось. Подсвечник готов. Дополнительно его можно украсить, используя дополнительные украшения.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268760"/>
            <a:ext cx="5112568" cy="4716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0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1184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значит нежность,</a:t>
            </a: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ласка, доброта,</a:t>
            </a: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безмятежность,</a:t>
            </a: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радость, красота!</a:t>
            </a: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зелень лета,</a:t>
            </a: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снег, осенний лист,</a:t>
            </a: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лучик света,</a:t>
            </a: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значит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ЖИЗНЬ!</a:t>
            </a: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43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2074242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приготовления теста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использовали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следующий рецепт: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2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стакана муки,1 стакан мелкой соли, 250 мл воды. Смешать соль и муку, затем добавить воду и замесить тесто (для прочности добавить немного клея ПВА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получить цветное тесто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добавили гуашь красного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зеленого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цвета в тесто и вымесить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7" y="2269087"/>
            <a:ext cx="6221010" cy="3608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903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Разделите зелёное тесто на две равные части. Из одной половины раскатаем «колбаску».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7580806" cy="417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112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Обогнём её вокруг свечи и закрепим, смочив водой.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412776"/>
            <a:ext cx="7425055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314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Уберём свечу.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7619928" cy="388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430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второй половины зелёного теста раскатаем «колбаску».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593014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87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её на 16 равных частей.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7529418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68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Делаем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листочки. Для этого путём вытягивания формируем листочки.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7692911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545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Стеком делаем на листочках прожилки.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7610180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815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</TotalTime>
  <Words>226</Words>
  <Application>Microsoft Office PowerPoint</Application>
  <PresentationFormat>Экран (4:3)</PresentationFormat>
  <Paragraphs>28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МАСТЕР-КЛАСС «Сувенир из солёного теста - подсвечник» </vt:lpstr>
      <vt:lpstr>Для приготовления теста использовали следующий рецепт: на 2 стакана муки,1 стакан мелкой соли, 250 мл воды. Смешать соль и муку, затем добавить воду и замесить тесто (для прочности добавить немного клея ПВА). Чтобы получить цветное тесто, добавили гуашь красного и зеленого цвета в тесто и вымесить. </vt:lpstr>
      <vt:lpstr>1.Разделите зелёное тесто на две равные части. Из одной половины раскатаем «колбаску». </vt:lpstr>
      <vt:lpstr>2. Обогнём её вокруг свечи и закрепим, смочив водой. </vt:lpstr>
      <vt:lpstr>3.Уберём свечу. </vt:lpstr>
      <vt:lpstr>4. Из второй половины зелёного теста раскатаем «колбаску». </vt:lpstr>
      <vt:lpstr>5. Разделим её на 16 равных частей. </vt:lpstr>
      <vt:lpstr>6. Делаем листочки. Для этого путём вытягивания формируем листочки. </vt:lpstr>
      <vt:lpstr>7. Стеком делаем на листочках прожилки.</vt:lpstr>
      <vt:lpstr>8.Используя воду, приклеиваем по краю основы готовые листики в один ряд.</vt:lpstr>
      <vt:lpstr>9. Наклеиваем листики второго ряда.</vt:lpstr>
      <vt:lpstr>10.Для того чтобы сделать розочку, берём тесто розового цвета, раскатываем колбаску, расплющиваем (немного растягивая) и начинаем закручивать розочку. Их количество – 8. </vt:lpstr>
      <vt:lpstr>11.При помощи карандаша отмечаем места расположения розочек. </vt:lpstr>
      <vt:lpstr>12.Приклеивать наши розочки, смочив водой. </vt:lpstr>
      <vt:lpstr>13. Вставим свечу. Вот что у нас получилось. Подсвечник готов. Дополнительно его можно украсить, используя дополнительные украшения.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«Сувенир из солёного теста - подсвечник» </dc:title>
  <dc:creator>Наташа</dc:creator>
  <cp:lastModifiedBy>Наташа</cp:lastModifiedBy>
  <cp:revision>5</cp:revision>
  <dcterms:created xsi:type="dcterms:W3CDTF">2014-11-25T14:47:53Z</dcterms:created>
  <dcterms:modified xsi:type="dcterms:W3CDTF">2014-11-25T15:22:17Z</dcterms:modified>
</cp:coreProperties>
</file>