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10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6C1E9-5B6C-475B-85EF-868A7002B05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942C9-B5CA-40B0-B033-625EBDC7B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Georgia" pitchFamily="18" charset="0"/>
              </a:rPr>
              <a:t>Балалар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Georgia" pitchFamily="18" charset="0"/>
              </a:rPr>
              <a:t>бакчасында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татар </a:t>
            </a:r>
            <a:r>
              <a:rPr lang="ru-RU" b="1" dirty="0" err="1" smtClean="0">
                <a:solidFill>
                  <a:srgbClr val="FF0000"/>
                </a:solidFill>
                <a:latin typeface="Georgia" pitchFamily="18" charset="0"/>
              </a:rPr>
              <a:t>телен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>өйрәтүдә</a:t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> сюжетлы-рольле уеннарның әһәмияте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8832" cy="2135088"/>
          </a:xfrm>
        </p:spPr>
        <p:txBody>
          <a:bodyPr>
            <a:normAutofit fontScale="92500" lnSpcReduction="10000"/>
          </a:bodyPr>
          <a:lstStyle/>
          <a:p>
            <a:r>
              <a:rPr lang="tt-RU" dirty="0" smtClean="0">
                <a:solidFill>
                  <a:srgbClr val="0000CC"/>
                </a:solidFill>
              </a:rPr>
              <a:t>47 нче “Чиякәй” исемле</a:t>
            </a:r>
          </a:p>
          <a:p>
            <a:r>
              <a:rPr lang="tt-RU" dirty="0" smtClean="0">
                <a:solidFill>
                  <a:srgbClr val="0000CC"/>
                </a:solidFill>
              </a:rPr>
              <a:t> балалар бакчасының </a:t>
            </a:r>
          </a:p>
          <a:p>
            <a:r>
              <a:rPr lang="tt-RU" dirty="0" smtClean="0">
                <a:solidFill>
                  <a:srgbClr val="0000CC"/>
                </a:solidFill>
              </a:rPr>
              <a:t>татар теле тәрбиячесе</a:t>
            </a:r>
          </a:p>
          <a:p>
            <a:r>
              <a:rPr lang="tt-RU" dirty="0" smtClean="0">
                <a:solidFill>
                  <a:srgbClr val="0000CC"/>
                </a:solidFill>
              </a:rPr>
              <a:t> Нуруллина Әлфия Рәзим кызы</a:t>
            </a:r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3600" b="1" dirty="0">
                <a:solidFill>
                  <a:srgbClr val="FF0000"/>
                </a:solidFill>
                <a:latin typeface="Georgia" pitchFamily="18" charset="0"/>
              </a:rPr>
              <a:t>“Татарча сөйләшәбез</a:t>
            </a:r>
            <a:r>
              <a:rPr lang="tt-RU" sz="3600" b="1" dirty="0" smtClean="0">
                <a:solidFill>
                  <a:srgbClr val="FF0000"/>
                </a:solidFill>
                <a:latin typeface="Georgia" pitchFamily="18" charset="0"/>
              </a:rPr>
              <a:t>” </a:t>
            </a:r>
            <a:br>
              <a:rPr lang="tt-RU" sz="36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sz="36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tt-RU" sz="3600" b="1" dirty="0">
                <a:solidFill>
                  <a:srgbClr val="FF0000"/>
                </a:solidFill>
                <a:latin typeface="Georgia" pitchFamily="18" charset="0"/>
              </a:rPr>
              <a:t>укыту-методик комплекты</a:t>
            </a:r>
            <a:endParaRPr lang="ru-RU" sz="36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Рисунок 4" descr="P10305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484784"/>
            <a:ext cx="2808312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4" descr="P1030557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110548" y="1556792"/>
            <a:ext cx="303345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Windows7\Desktop\фото 123\DSC_02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1628800"/>
            <a:ext cx="279806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3" descr="P103052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9512" y="3789040"/>
            <a:ext cx="2904323" cy="2178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1030547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988156" y="3717032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4" descr="P1030527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059832" y="4293096"/>
            <a:ext cx="2952328" cy="2214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tt-RU" sz="3200" b="1" dirty="0">
                <a:solidFill>
                  <a:srgbClr val="0000CC"/>
                </a:solidFill>
                <a:latin typeface="Georgia" pitchFamily="18" charset="0"/>
              </a:rPr>
              <a:t>Тел өйрәтүнең беренче этабында  яңа сүзләр, уен күнегүләре, мимика, жест өстендә эш алып барыла. </a:t>
            </a:r>
            <a:r>
              <a:rPr lang="ru-RU" sz="3200" b="1" dirty="0">
                <a:solidFill>
                  <a:srgbClr val="0000CC"/>
                </a:solidFill>
                <a:latin typeface="Georgia" pitchFamily="18" charset="0"/>
              </a:rPr>
              <a:t/>
            </a:r>
            <a:br>
              <a:rPr lang="ru-RU" sz="3200" b="1" dirty="0">
                <a:solidFill>
                  <a:srgbClr val="0000CC"/>
                </a:solidFill>
                <a:latin typeface="Georgia" pitchFamily="18" charset="0"/>
              </a:rPr>
            </a:br>
            <a:endParaRPr lang="ru-RU" sz="32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pic>
        <p:nvPicPr>
          <p:cNvPr id="1026" name="Picture 2" descr="G:\DCIM\Camera\IMG_20150409_0919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754814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DCIM\Camera\IMG_20150413_0914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4293096"/>
            <a:ext cx="398955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3" descr="P103054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4048" y="1772816"/>
            <a:ext cx="3012012" cy="2417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sz="4000" b="1" dirty="0" smtClean="0">
                <a:solidFill>
                  <a:srgbClr val="0000CC"/>
                </a:solidFill>
                <a:latin typeface="Georgia" pitchFamily="18" charset="0"/>
              </a:rPr>
              <a:t>Икенче этапта инде сюжетлы-рольле уеннарның үзенә күчәбез.</a:t>
            </a:r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/>
            </a:r>
            <a:b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</a:br>
            <a:r>
              <a:rPr lang="tt-RU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P103051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1844824"/>
            <a:ext cx="4019062" cy="301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G:\DCIM\Camera\IMG_20150409_101202.jpg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4714876" y="2857495"/>
            <a:ext cx="3571900" cy="3238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0000CC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0000CC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0000CC"/>
                </a:solidFill>
                <a:latin typeface="Georgia" pitchFamily="18" charset="0"/>
              </a:rPr>
              <a:t>Өченче этап: театрал</a:t>
            </a:r>
            <a:r>
              <a:rPr lang="ru-RU" b="1" dirty="0" err="1" smtClean="0">
                <a:solidFill>
                  <a:srgbClr val="0000CC"/>
                </a:solidFill>
                <a:latin typeface="Georgia" pitchFamily="18" charset="0"/>
              </a:rPr>
              <a:t>ьләштерү эшчәнлеге</a:t>
            </a:r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  <p:pic>
        <p:nvPicPr>
          <p:cNvPr id="5" name="Picture 2" descr="D:\фото десада 2014\11группа театр\P10305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5523" y="3214686"/>
            <a:ext cx="4547915" cy="3092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G:\DCIM\Camera\IMG_20150409_10205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714488"/>
            <a:ext cx="438153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tt-RU" sz="4900" b="1" dirty="0" smtClean="0">
                <a:solidFill>
                  <a:srgbClr val="FF0000"/>
                </a:solidFill>
                <a:latin typeface="Georgia" pitchFamily="18" charset="0"/>
              </a:rPr>
              <a:t>Иг</a:t>
            </a:r>
            <a:r>
              <a:rPr lang="ru-RU" sz="4900" b="1" dirty="0" err="1" smtClean="0">
                <a:solidFill>
                  <a:srgbClr val="FF0000"/>
                </a:solidFill>
                <a:latin typeface="Georgia" pitchFamily="18" charset="0"/>
              </a:rPr>
              <a:t>ъбарыгыз</a:t>
            </a:r>
            <a:r>
              <a:rPr lang="ru-RU" sz="49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900" b="1" dirty="0" err="1" smtClean="0">
                <a:solidFill>
                  <a:srgbClr val="FF0000"/>
                </a:solidFill>
                <a:latin typeface="Georgia" pitchFamily="18" charset="0"/>
              </a:rPr>
              <a:t>өчен </a:t>
            </a:r>
            <a:r>
              <a:rPr lang="ru-RU" sz="4900" b="1" dirty="0" smtClean="0">
                <a:solidFill>
                  <a:srgbClr val="FF0000"/>
                </a:solidFill>
                <a:latin typeface="Georgia" pitchFamily="18" charset="0"/>
              </a:rPr>
              <a:t>РӘХМӘТ!</a:t>
            </a:r>
            <a:br>
              <a:rPr lang="ru-RU" sz="49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645024"/>
            <a:ext cx="8507288" cy="24811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smtClean="0">
                <a:solidFill>
                  <a:srgbClr val="FF0000"/>
                </a:solidFill>
                <a:latin typeface="Georgia" pitchFamily="18" charset="0"/>
              </a:rPr>
              <a:t>СПАСИБО </a:t>
            </a:r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за внимание!</a:t>
            </a:r>
            <a:endParaRPr lang="ru-RU" sz="4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53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Балалар бакчасында  татар телен өйрәтүдә  сюжетлы-рольле уеннарның әһәмияте</vt:lpstr>
      <vt:lpstr>“Татарча сөйләшәбез”   укыту-методик комплекты</vt:lpstr>
      <vt:lpstr>Тел өйрәтүнең беренче этабында  яңа сүзләр, уен күнегүләре, мимика, жест өстендә эш алып барыла.  </vt:lpstr>
      <vt:lpstr>Икенче этапта инде сюжетлы-рольле уеннарның үзенә күчәбез.   </vt:lpstr>
      <vt:lpstr> Өченче этап: театральләштерү эшчәнлеге</vt:lpstr>
      <vt:lpstr>        Игъбарыгыз өчен РӘХМӘТ!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Балалар бакчасында  татар телен өйрәтүдә  сюжетлы-рольле уеннарның әһәмияте</dc:title>
  <dc:creator>user</dc:creator>
  <cp:lastModifiedBy>user</cp:lastModifiedBy>
  <cp:revision>10</cp:revision>
  <dcterms:created xsi:type="dcterms:W3CDTF">2015-04-15T03:51:37Z</dcterms:created>
  <dcterms:modified xsi:type="dcterms:W3CDTF">2015-10-15T08:14:21Z</dcterms:modified>
</cp:coreProperties>
</file>