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8" r:id="rId11"/>
    <p:sldId id="265" r:id="rId12"/>
    <p:sldId id="266" r:id="rId13"/>
    <p:sldId id="269" r:id="rId14"/>
    <p:sldId id="267" r:id="rId15"/>
    <p:sldId id="270" r:id="rId16"/>
    <p:sldId id="273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E07CDE-1872-4DB1-8C5D-8676FB5F6CF2}" type="datetimeFigureOut">
              <a:rPr lang="ru-RU" smtClean="0"/>
              <a:pPr/>
              <a:t>27.10.2010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C57BA5-8E15-4FD2-8BFF-9E02F0198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08F23-884F-497D-B155-ECC30657D02D}" type="datetimeFigureOut">
              <a:rPr lang="ru-RU" smtClean="0"/>
              <a:pPr/>
              <a:t>27.10.2010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6D113-74BA-457F-9404-EEEFCDAD84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08F23-884F-497D-B155-ECC30657D02D}" type="datetimeFigureOut">
              <a:rPr lang="ru-RU" smtClean="0"/>
              <a:pPr/>
              <a:t>27.10.2010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6D113-74BA-457F-9404-EEEFCDAD84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08F23-884F-497D-B155-ECC30657D02D}" type="datetimeFigureOut">
              <a:rPr lang="ru-RU" smtClean="0"/>
              <a:pPr/>
              <a:t>27.10.2010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6D113-74BA-457F-9404-EEEFCDAD84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08F23-884F-497D-B155-ECC30657D02D}" type="datetimeFigureOut">
              <a:rPr lang="ru-RU" smtClean="0"/>
              <a:pPr/>
              <a:t>27.10.2010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6D113-74BA-457F-9404-EEEFCDAD84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08F23-884F-497D-B155-ECC30657D02D}" type="datetimeFigureOut">
              <a:rPr lang="ru-RU" smtClean="0"/>
              <a:pPr/>
              <a:t>27.10.2010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6D113-74BA-457F-9404-EEEFCDAD84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08F23-884F-497D-B155-ECC30657D02D}" type="datetimeFigureOut">
              <a:rPr lang="ru-RU" smtClean="0"/>
              <a:pPr/>
              <a:t>27.10.2010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6D113-74BA-457F-9404-EEEFCDAD84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08F23-884F-497D-B155-ECC30657D02D}" type="datetimeFigureOut">
              <a:rPr lang="ru-RU" smtClean="0"/>
              <a:pPr/>
              <a:t>27.10.2010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6D113-74BA-457F-9404-EEEFCDAD84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08F23-884F-497D-B155-ECC30657D02D}" type="datetimeFigureOut">
              <a:rPr lang="ru-RU" smtClean="0"/>
              <a:pPr/>
              <a:t>27.10.2010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6D113-74BA-457F-9404-EEEFCDAD84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08F23-884F-497D-B155-ECC30657D02D}" type="datetimeFigureOut">
              <a:rPr lang="ru-RU" smtClean="0"/>
              <a:pPr/>
              <a:t>27.10.2010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6D113-74BA-457F-9404-EEEFCDAD84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08F23-884F-497D-B155-ECC30657D02D}" type="datetimeFigureOut">
              <a:rPr lang="ru-RU" smtClean="0"/>
              <a:pPr/>
              <a:t>27.10.2010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6D113-74BA-457F-9404-EEEFCDAD84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08F23-884F-497D-B155-ECC30657D02D}" type="datetimeFigureOut">
              <a:rPr lang="ru-RU" smtClean="0"/>
              <a:pPr/>
              <a:t>27.10.2010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6D113-74BA-457F-9404-EEEFCDAD84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708F23-884F-497D-B155-ECC30657D02D}" type="datetimeFigureOut">
              <a:rPr lang="ru-RU" smtClean="0"/>
              <a:pPr/>
              <a:t>27.10.2010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6D113-74BA-457F-9404-EEEFCDAD84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Олег\Desktop\Star Wars\Алдераа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43776"/>
          </a:xfrm>
          <a:prstGeom prst="rect">
            <a:avLst/>
          </a:prstGeom>
          <a:noFill/>
        </p:spPr>
      </p:pic>
      <p:sp>
        <p:nvSpPr>
          <p:cNvPr id="8" name="Управляющая кнопка: домой 7">
            <a:hlinkClick r:id="" action="ppaction://hlinkshowjump?jump=firstslide" highlightClick="1"/>
          </p:cNvPr>
          <p:cNvSpPr/>
          <p:nvPr/>
        </p:nvSpPr>
        <p:spPr>
          <a:xfrm>
            <a:off x="928662" y="0"/>
            <a:ext cx="7378943" cy="2369880"/>
          </a:xfrm>
          <a:prstGeom prst="actionButtonHome">
            <a:avLst/>
          </a:prstGeom>
          <a:noFill/>
          <a:scene3d>
            <a:camera prst="perspectiveRelaxed"/>
            <a:lightRig rig="threePt" dir="t"/>
          </a:scene3d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aramond" pitchFamily="18" charset="0"/>
                <a:cs typeface="DaunPenh" pitchFamily="2" charset="0"/>
              </a:rPr>
              <a:t>Звёздные войны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aramond" pitchFamily="18" charset="0"/>
                <a:cs typeface="DaunPenh" pitchFamily="2" charset="0"/>
              </a:rPr>
              <a:t>Алгебраические войны</a:t>
            </a: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aramond" pitchFamily="18" charset="0"/>
                <a:cs typeface="DaunPenh" pitchFamily="2" charset="0"/>
              </a:rPr>
              <a:t>Эпизод </a:t>
            </a:r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aramond" pitchFamily="18" charset="0"/>
                <a:cs typeface="DaunPenh" pitchFamily="2" charset="0"/>
              </a:rPr>
              <a:t>I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aramond" pitchFamily="18" charset="0"/>
                <a:cs typeface="DaunPenh" pitchFamily="2" charset="0"/>
              </a:rPr>
              <a:t> Скрытая угроза 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aramond" pitchFamily="18" charset="0"/>
              <a:cs typeface="DaunPenh" pitchFamily="2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0543" y="1500174"/>
            <a:ext cx="9039398" cy="4416594"/>
          </a:xfrm>
          <a:prstGeom prst="rect">
            <a:avLst/>
          </a:prstGeom>
          <a:noFill/>
          <a:scene3d>
            <a:camera prst="perspectiveRelaxed"/>
            <a:lightRig rig="threePt" dir="t"/>
          </a:scene3d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1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Неспокойные времена настали</a:t>
            </a:r>
          </a:p>
          <a:p>
            <a:pPr algn="ctr"/>
            <a:r>
              <a:rPr lang="ru-RU" sz="15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для Республики Одночленов. Захват  </a:t>
            </a:r>
          </a:p>
          <a:p>
            <a:pPr algn="ctr"/>
            <a:r>
              <a:rPr lang="ru-RU" sz="1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одночленов и их преобразование в </a:t>
            </a:r>
          </a:p>
          <a:p>
            <a:pPr algn="ctr"/>
            <a:r>
              <a:rPr lang="ru-RU" sz="1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многочлены стало причиной раздоров.</a:t>
            </a:r>
          </a:p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Обуянная алчностью Империя Многочленов</a:t>
            </a:r>
          </a:p>
          <a:p>
            <a:pPr algn="ctr"/>
            <a:r>
              <a:rPr lang="ru-RU" sz="19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взяла в кольцо блокады маленькую планету </a:t>
            </a:r>
            <a:r>
              <a:rPr lang="ru-RU" sz="19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Набу</a:t>
            </a:r>
            <a:endParaRPr lang="ru-RU" sz="19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лишив  её всех поставок. Пока в Конгрессе  Республики</a:t>
            </a:r>
          </a:p>
          <a:p>
            <a:pPr algn="ctr"/>
            <a:r>
              <a:rPr lang="ru-RU" sz="21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ведутся  напряжённые дебаты по поводу тревожных событий</a:t>
            </a:r>
          </a:p>
          <a:p>
            <a:pPr algn="ctr"/>
            <a:r>
              <a:rPr lang="ru-RU" sz="2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Верховный канцлер втайне от всех посылает двух рыцарей </a:t>
            </a:r>
            <a:r>
              <a:rPr lang="ru-RU" sz="22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джедаев</a:t>
            </a:r>
            <a:r>
              <a:rPr lang="ru-RU" sz="2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,</a:t>
            </a:r>
          </a:p>
          <a:p>
            <a:pPr algn="ctr"/>
            <a:r>
              <a:rPr lang="ru-RU" sz="23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хранителей мира и справедливости</a:t>
            </a:r>
            <a:r>
              <a:rPr lang="ru-RU" sz="2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: </a:t>
            </a:r>
            <a:r>
              <a:rPr lang="en-US" sz="23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obi </a:t>
            </a:r>
            <a:r>
              <a:rPr lang="ru-RU" sz="23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 </a:t>
            </a:r>
            <a:r>
              <a:rPr lang="en-US" sz="23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qui</a:t>
            </a:r>
            <a:r>
              <a:rPr lang="ru-RU" sz="23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,</a:t>
            </a:r>
            <a:r>
              <a:rPr lang="en-US" sz="23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3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урегулировать 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конфликт…</a:t>
            </a:r>
          </a:p>
          <a:p>
            <a:pPr algn="ctr"/>
            <a:endParaRPr lang="ru-RU" sz="21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just"/>
            <a:endParaRPr lang="ru-RU" sz="3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Олег\Desktop\Star Wars\Алдераа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43776"/>
          </a:xfrm>
          <a:prstGeom prst="rect">
            <a:avLst/>
          </a:prstGeom>
          <a:noFill/>
        </p:spPr>
      </p:pic>
      <p:sp>
        <p:nvSpPr>
          <p:cNvPr id="8" name="Управляющая кнопка: домой 7">
            <a:hlinkClick r:id="" action="ppaction://hlinkshowjump?jump=firstslide" highlightClick="1"/>
          </p:cNvPr>
          <p:cNvSpPr/>
          <p:nvPr/>
        </p:nvSpPr>
        <p:spPr>
          <a:xfrm>
            <a:off x="928662" y="0"/>
            <a:ext cx="7378943" cy="2369880"/>
          </a:xfrm>
          <a:prstGeom prst="actionButtonHome">
            <a:avLst/>
          </a:prstGeom>
          <a:noFill/>
          <a:scene3d>
            <a:camera prst="perspectiveRelaxed"/>
            <a:lightRig rig="threePt" dir="t"/>
          </a:scene3d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aramond" pitchFamily="18" charset="0"/>
                <a:cs typeface="DaunPenh" pitchFamily="2" charset="0"/>
              </a:rPr>
              <a:t>Звёздные войны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aramond" pitchFamily="18" charset="0"/>
                <a:cs typeface="DaunPenh" pitchFamily="2" charset="0"/>
              </a:rPr>
              <a:t>Алгебраические войны</a:t>
            </a: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aramond" pitchFamily="18" charset="0"/>
                <a:cs typeface="DaunPenh" pitchFamily="2" charset="0"/>
              </a:rPr>
              <a:t>Эпизод </a:t>
            </a:r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aramond" pitchFamily="18" charset="0"/>
                <a:cs typeface="DaunPenh" pitchFamily="2" charset="0"/>
              </a:rPr>
              <a:t>IV 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aramond" pitchFamily="18" charset="0"/>
                <a:cs typeface="DaunPenh" pitchFamily="2" charset="0"/>
              </a:rPr>
              <a:t>Новая надежда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aramond" pitchFamily="18" charset="0"/>
              <a:cs typeface="DaunPenh" pitchFamily="2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45871" y="1500174"/>
            <a:ext cx="6168741" cy="4108817"/>
          </a:xfrm>
          <a:prstGeom prst="rect">
            <a:avLst/>
          </a:prstGeom>
          <a:noFill/>
          <a:scene3d>
            <a:camera prst="perspectiveRelaxed"/>
            <a:lightRig rig="threePt" dir="t"/>
          </a:scene3d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1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Война!</a:t>
            </a:r>
          </a:p>
          <a:p>
            <a:pPr algn="ctr"/>
            <a:r>
              <a:rPr lang="ru-RU" sz="15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Галактика </a:t>
            </a:r>
            <a:r>
              <a:rPr lang="ru-RU" sz="15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охваченна</a:t>
            </a:r>
            <a:r>
              <a:rPr lang="ru-RU" sz="15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новой</a:t>
            </a:r>
          </a:p>
          <a:p>
            <a:pPr algn="ctr"/>
            <a:r>
              <a:rPr lang="ru-RU" sz="1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войной. Корабли империи сражаются</a:t>
            </a:r>
          </a:p>
          <a:p>
            <a:pPr algn="ctr"/>
            <a:r>
              <a:rPr lang="ru-RU" sz="1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 альянсом за восстановление Республики.</a:t>
            </a:r>
          </a:p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Чтобы раз и на всегда покончить с угрозой</a:t>
            </a:r>
          </a:p>
          <a:p>
            <a:pPr algn="ctr"/>
            <a:r>
              <a:rPr lang="ru-RU" sz="19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мятежа, империя решается на строительство</a:t>
            </a:r>
          </a:p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ЗВЕЗДЫ СМЕРТИ – бронированной космической</a:t>
            </a:r>
            <a:endParaRPr lang="ru-RU" sz="21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2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станции, способной уничтожить целую планету.</a:t>
            </a:r>
          </a:p>
          <a:p>
            <a:pPr algn="ctr"/>
            <a:r>
              <a:rPr lang="ru-RU" sz="23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Мятежный флот решает уничтожить угрозу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для своей планеты…</a:t>
            </a:r>
          </a:p>
          <a:p>
            <a:pPr algn="ctr"/>
            <a:endParaRPr lang="ru-RU" sz="21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just"/>
            <a:endParaRPr lang="ru-RU" sz="3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Олег\Pictures\Охотники за монстрами\star_wars_empire_at_war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Попади в цель, отличающуюся от остальных.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2ab</a:t>
            </a:r>
            <a:r>
              <a:rPr lang="en-US" baseline="30000" dirty="0" smtClean="0">
                <a:solidFill>
                  <a:schemeClr val="bg1"/>
                </a:solidFill>
              </a:rPr>
              <a:t>2 </a:t>
            </a:r>
            <a:r>
              <a:rPr lang="en-US" baseline="-25000" dirty="0" smtClean="0">
                <a:solidFill>
                  <a:schemeClr val="bg1"/>
                </a:solidFill>
              </a:rPr>
              <a:t>* </a:t>
            </a:r>
            <a:r>
              <a:rPr lang="en-US" dirty="0" smtClean="0">
                <a:solidFill>
                  <a:schemeClr val="bg1"/>
                </a:solidFill>
              </a:rPr>
              <a:t>(3ab)</a:t>
            </a:r>
            <a:r>
              <a:rPr lang="en-US" baseline="30000" dirty="0" smtClean="0">
                <a:solidFill>
                  <a:schemeClr val="bg1"/>
                </a:solidFill>
              </a:rPr>
              <a:t>3</a:t>
            </a:r>
            <a:endParaRPr lang="ru-RU" baseline="30000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9df + 8df + 3df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  </a:t>
            </a:r>
            <a:r>
              <a:rPr lang="en-US" dirty="0" smtClean="0">
                <a:solidFill>
                  <a:schemeClr val="bg1"/>
                </a:solidFill>
              </a:rPr>
              <a:t>2,7+3,8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</a:t>
            </a:r>
            <a:r>
              <a:rPr lang="en-US" dirty="0" smtClean="0">
                <a:solidFill>
                  <a:schemeClr val="bg1"/>
                </a:solidFill>
              </a:rPr>
              <a:t>(2a)</a:t>
            </a:r>
            <a:r>
              <a:rPr lang="en-US" baseline="30000" dirty="0" smtClean="0">
                <a:solidFill>
                  <a:schemeClr val="bg1"/>
                </a:solidFill>
              </a:rPr>
              <a:t>3</a:t>
            </a:r>
            <a:r>
              <a:rPr lang="en-US" dirty="0" smtClean="0">
                <a:solidFill>
                  <a:schemeClr val="bg1"/>
                </a:solidFill>
              </a:rPr>
              <a:t>+ -(8a</a:t>
            </a:r>
            <a:r>
              <a:rPr lang="en-US" baseline="30000" dirty="0" smtClean="0">
                <a:solidFill>
                  <a:schemeClr val="bg1"/>
                </a:solidFill>
              </a:rPr>
              <a:t>3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642910" y="3357562"/>
            <a:ext cx="214314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Олег\Pictures\Охотники за монстрами\darthvq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Звезда </a:t>
            </a:r>
            <a:r>
              <a:rPr lang="ru-RU" dirty="0" smtClean="0"/>
              <a:t>смерти уничто</a:t>
            </a:r>
            <a:r>
              <a:rPr lang="ru-RU" dirty="0" smtClean="0">
                <a:solidFill>
                  <a:schemeClr val="bg1"/>
                </a:solidFill>
              </a:rPr>
              <a:t>жена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Галактика спасена!!!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Олег\Desktop\Star Wars\Алдераа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43776"/>
          </a:xfrm>
          <a:prstGeom prst="rect">
            <a:avLst/>
          </a:prstGeom>
          <a:noFill/>
        </p:spPr>
      </p:pic>
      <p:sp>
        <p:nvSpPr>
          <p:cNvPr id="8" name="Управляющая кнопка: домой 7">
            <a:hlinkClick r:id="" action="ppaction://hlinkshowjump?jump=firstslide" highlightClick="1"/>
          </p:cNvPr>
          <p:cNvSpPr/>
          <p:nvPr/>
        </p:nvSpPr>
        <p:spPr>
          <a:xfrm>
            <a:off x="-285610" y="0"/>
            <a:ext cx="9807493" cy="2985433"/>
          </a:xfrm>
          <a:prstGeom prst="actionButtonHome">
            <a:avLst/>
          </a:prstGeom>
          <a:noFill/>
          <a:scene3d>
            <a:camera prst="perspectiveRelaxed"/>
            <a:lightRig rig="threePt" dir="t"/>
          </a:scene3d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aramond" pitchFamily="18" charset="0"/>
                <a:cs typeface="DaunPenh" pitchFamily="2" charset="0"/>
              </a:rPr>
              <a:t>Звёздные войны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aramond" pitchFamily="18" charset="0"/>
                <a:cs typeface="DaunPenh" pitchFamily="2" charset="0"/>
              </a:rPr>
              <a:t>Алгебраические войны</a:t>
            </a: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aramond" pitchFamily="18" charset="0"/>
                <a:cs typeface="DaunPenh" pitchFamily="2" charset="0"/>
              </a:rPr>
              <a:t>Эпизод </a:t>
            </a:r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aramond" pitchFamily="18" charset="0"/>
                <a:cs typeface="DaunPenh" pitchFamily="2" charset="0"/>
              </a:rPr>
              <a:t>V 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aramond" pitchFamily="18" charset="0"/>
                <a:cs typeface="DaunPenh" pitchFamily="2" charset="0"/>
              </a:rPr>
              <a:t>Империя многочленов </a:t>
            </a: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aramond" pitchFamily="18" charset="0"/>
                <a:cs typeface="DaunPenh" pitchFamily="2" charset="0"/>
              </a:rPr>
              <a:t>наносит  ответный удар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aramond" pitchFamily="18" charset="0"/>
              <a:cs typeface="DaunPenh" pitchFamily="2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834977" y="2928934"/>
            <a:ext cx="5641994" cy="3447098"/>
          </a:xfrm>
          <a:prstGeom prst="rect">
            <a:avLst/>
          </a:prstGeom>
          <a:noFill/>
          <a:scene3d>
            <a:camera prst="perspectiveRelaxed"/>
            <a:lightRig rig="threePt" dir="t"/>
          </a:scene3d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1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Хотя</a:t>
            </a:r>
          </a:p>
          <a:p>
            <a:pPr algn="ctr"/>
            <a:r>
              <a:rPr lang="ru-RU" sz="15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Звезда смерти была уничтожена</a:t>
            </a:r>
          </a:p>
          <a:p>
            <a:pPr algn="ctr"/>
            <a:r>
              <a:rPr lang="ru-RU" sz="1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Империя воюет против альянса.</a:t>
            </a:r>
          </a:p>
          <a:p>
            <a:pPr algn="ctr"/>
            <a:r>
              <a:rPr lang="ru-RU" sz="1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После битвы против Звезды смерти</a:t>
            </a:r>
          </a:p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большинство планет присоединяется к</a:t>
            </a:r>
          </a:p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мятежному альянсу, который готовит</a:t>
            </a:r>
          </a:p>
          <a:p>
            <a:pPr algn="ctr"/>
            <a:r>
              <a:rPr lang="ru-RU" sz="2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массированную атаку на планету-столицу</a:t>
            </a:r>
          </a:p>
          <a:p>
            <a:pPr algn="ctr"/>
            <a:r>
              <a:rPr lang="ru-RU" sz="23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Империи – </a:t>
            </a:r>
            <a:r>
              <a:rPr lang="ru-RU" sz="23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Корусант</a:t>
            </a:r>
            <a:r>
              <a:rPr lang="ru-RU" sz="23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…</a:t>
            </a:r>
          </a:p>
          <a:p>
            <a:pPr algn="ctr"/>
            <a:endParaRPr lang="ru-RU" sz="21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just"/>
            <a:endParaRPr lang="ru-RU" sz="3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ег\Pictures\50197264_9a03d6333ccce0a9b6dbb313a294fe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 Вставь первую переменную одночлена в квадратики: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У альянса нет кода взлома центрального компьютера! (достань его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857752" y="3571876"/>
            <a:ext cx="1214446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072198" y="3571876"/>
            <a:ext cx="1214446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286644" y="3571876"/>
            <a:ext cx="1214446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4572008"/>
            <a:ext cx="2731069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198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x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y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z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: (2x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y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z)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(3a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c)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236756xz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234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: 9087axz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456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Олег\Pictures\mass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Западня!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Империя зна</a:t>
            </a:r>
            <a:r>
              <a:rPr lang="ru-RU" dirty="0" smtClean="0"/>
              <a:t>ла о </a:t>
            </a:r>
            <a:r>
              <a:rPr lang="ru-RU" dirty="0" smtClean="0">
                <a:solidFill>
                  <a:schemeClr val="bg1"/>
                </a:solidFill>
              </a:rPr>
              <a:t>вторжении!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newsflash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Олег\Desktop\Star Wars\Алдераа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43776"/>
          </a:xfrm>
          <a:prstGeom prst="rect">
            <a:avLst/>
          </a:prstGeom>
          <a:noFill/>
        </p:spPr>
      </p:pic>
      <p:sp>
        <p:nvSpPr>
          <p:cNvPr id="8" name="Управляющая кнопка: домой 7">
            <a:hlinkClick r:id="" action="ppaction://hlinkshowjump?jump=firstslide" highlightClick="1"/>
          </p:cNvPr>
          <p:cNvSpPr/>
          <p:nvPr/>
        </p:nvSpPr>
        <p:spPr>
          <a:xfrm>
            <a:off x="-285610" y="0"/>
            <a:ext cx="9807493" cy="2369880"/>
          </a:xfrm>
          <a:prstGeom prst="actionButtonHome">
            <a:avLst/>
          </a:prstGeom>
          <a:noFill/>
          <a:scene3d>
            <a:camera prst="perspectiveRelaxed"/>
            <a:lightRig rig="threePt" dir="t"/>
          </a:scene3d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aramond" pitchFamily="18" charset="0"/>
                <a:cs typeface="DaunPenh" pitchFamily="2" charset="0"/>
              </a:rPr>
              <a:t>Звёздные войны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aramond" pitchFamily="18" charset="0"/>
                <a:cs typeface="DaunPenh" pitchFamily="2" charset="0"/>
              </a:rPr>
              <a:t>Алгебраические войны</a:t>
            </a: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aramond" pitchFamily="18" charset="0"/>
                <a:cs typeface="DaunPenh" pitchFamily="2" charset="0"/>
              </a:rPr>
              <a:t>Эпизод </a:t>
            </a:r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aramond" pitchFamily="18" charset="0"/>
                <a:cs typeface="DaunPenh" pitchFamily="2" charset="0"/>
              </a:rPr>
              <a:t>VI 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aramond" pitchFamily="18" charset="0"/>
                <a:cs typeface="DaunPenh" pitchFamily="2" charset="0"/>
              </a:rPr>
              <a:t>Возвращение </a:t>
            </a:r>
            <a:r>
              <a:rPr lang="ru-RU" sz="40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aramond" pitchFamily="18" charset="0"/>
                <a:cs typeface="DaunPenh" pitchFamily="2" charset="0"/>
              </a:rPr>
              <a:t>джедая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aramond" pitchFamily="18" charset="0"/>
              <a:cs typeface="DaunPenh" pitchFamily="2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91420" y="2928934"/>
            <a:ext cx="4929106" cy="3093154"/>
          </a:xfrm>
          <a:prstGeom prst="rect">
            <a:avLst/>
          </a:prstGeom>
          <a:noFill/>
          <a:scene3d>
            <a:camera prst="perspectiveRelaxed"/>
            <a:lightRig rig="threePt" dir="t"/>
          </a:scene3d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1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Император</a:t>
            </a:r>
          </a:p>
          <a:p>
            <a:pPr algn="ctr"/>
            <a:r>
              <a:rPr lang="ru-RU" sz="15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даёт согласие на строительство</a:t>
            </a:r>
          </a:p>
          <a:p>
            <a:pPr algn="ctr"/>
            <a:r>
              <a:rPr lang="ru-RU" sz="1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ВТОРОЙ ЗВЕЗДЫ СМЕРТИ, ещё</a:t>
            </a:r>
          </a:p>
          <a:p>
            <a:pPr algn="ctr"/>
            <a:r>
              <a:rPr lang="ru-RU" sz="1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более мощной чем первая. Тем </a:t>
            </a:r>
          </a:p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альянс за восстановление Республики</a:t>
            </a:r>
          </a:p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собирает все свои силы, чтобы положить</a:t>
            </a:r>
          </a:p>
          <a:p>
            <a:pPr algn="ctr"/>
            <a:r>
              <a:rPr lang="ru-RU" sz="2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конец Императору и его Империи…</a:t>
            </a:r>
          </a:p>
          <a:p>
            <a:pPr algn="ctr"/>
            <a:endParaRPr lang="ru-RU" sz="21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just"/>
            <a:endParaRPr lang="ru-RU" sz="3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Олег\Pictures\00398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Последнее задание.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Сними защитное поле со Звезды смерти (оно снимается кодом, который равен «Х»)</a:t>
            </a:r>
          </a:p>
          <a:p>
            <a:pPr>
              <a:buNone/>
            </a:pPr>
            <a:r>
              <a:rPr lang="en-US" dirty="0" smtClean="0">
                <a:solidFill>
                  <a:srgbClr val="FFC000"/>
                </a:solidFill>
              </a:rPr>
              <a:t>(7x)</a:t>
            </a:r>
            <a:r>
              <a:rPr lang="en-US" baseline="30000" dirty="0" smtClean="0">
                <a:solidFill>
                  <a:srgbClr val="FFC000"/>
                </a:solidFill>
              </a:rPr>
              <a:t>11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baseline="-25000" dirty="0" smtClean="0">
                <a:solidFill>
                  <a:srgbClr val="FFC000"/>
                </a:solidFill>
              </a:rPr>
              <a:t>* </a:t>
            </a:r>
            <a:r>
              <a:rPr lang="en-US" dirty="0" smtClean="0">
                <a:solidFill>
                  <a:srgbClr val="FFC000"/>
                </a:solidFill>
              </a:rPr>
              <a:t>(49x)</a:t>
            </a:r>
            <a:r>
              <a:rPr lang="en-US" baseline="30000" dirty="0" smtClean="0">
                <a:solidFill>
                  <a:srgbClr val="FFC000"/>
                </a:solidFill>
              </a:rPr>
              <a:t>2 </a:t>
            </a:r>
            <a:r>
              <a:rPr lang="en-US" baseline="-25000" dirty="0" smtClean="0">
                <a:solidFill>
                  <a:srgbClr val="FFC000"/>
                </a:solidFill>
              </a:rPr>
              <a:t>* </a:t>
            </a:r>
            <a:r>
              <a:rPr lang="en-US" dirty="0" smtClean="0">
                <a:solidFill>
                  <a:srgbClr val="FFC000"/>
                </a:solidFill>
              </a:rPr>
              <a:t>7</a:t>
            </a:r>
            <a:endParaRPr lang="ru-RU" dirty="0" smtClean="0">
              <a:solidFill>
                <a:srgbClr val="FFC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FFC000"/>
                </a:solidFill>
              </a:rPr>
              <a:t>(7x</a:t>
            </a:r>
            <a:r>
              <a:rPr lang="en-US" baseline="30000" dirty="0" smtClean="0">
                <a:solidFill>
                  <a:srgbClr val="FFC000"/>
                </a:solidFill>
              </a:rPr>
              <a:t>2</a:t>
            </a:r>
            <a:r>
              <a:rPr lang="en-US" dirty="0" smtClean="0">
                <a:solidFill>
                  <a:srgbClr val="FFC000"/>
                </a:solidFill>
              </a:rPr>
              <a:t>)</a:t>
            </a:r>
            <a:r>
              <a:rPr lang="en-US" baseline="30000" dirty="0" smtClean="0">
                <a:solidFill>
                  <a:srgbClr val="FFC000"/>
                </a:solidFill>
              </a:rPr>
              <a:t>3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baseline="-25000" dirty="0" smtClean="0">
                <a:solidFill>
                  <a:srgbClr val="FFC000"/>
                </a:solidFill>
              </a:rPr>
              <a:t>*</a:t>
            </a:r>
            <a:r>
              <a:rPr lang="en-US" dirty="0" smtClean="0">
                <a:solidFill>
                  <a:srgbClr val="FFC000"/>
                </a:solidFill>
              </a:rPr>
              <a:t> (343x)</a:t>
            </a:r>
            <a:r>
              <a:rPr lang="en-US" baseline="30000" dirty="0" smtClean="0">
                <a:solidFill>
                  <a:srgbClr val="FFC000"/>
                </a:solidFill>
              </a:rPr>
              <a:t>4</a:t>
            </a:r>
            <a:endParaRPr lang="ru-RU" dirty="0" smtClean="0">
              <a:solidFill>
                <a:srgbClr val="FFC000"/>
              </a:solidFill>
            </a:endParaRPr>
          </a:p>
          <a:p>
            <a:endParaRPr lang="ru-RU" dirty="0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3214678" y="2928934"/>
            <a:ext cx="88197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=56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500034" y="3286124"/>
            <a:ext cx="2643206" cy="0"/>
          </a:xfrm>
          <a:prstGeom prst="line">
            <a:avLst/>
          </a:prstGeom>
          <a:ln w="76200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newsflash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1" descr="C:\Users\Олег\Pictures\vsd_1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799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Браво!!!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Республика восстановлена, а многочлены проиграли!</a:t>
            </a:r>
            <a:endParaRPr lang="ru-RU" dirty="0"/>
          </a:p>
        </p:txBody>
      </p:sp>
    </p:spTree>
  </p:cSld>
  <p:clrMapOvr>
    <a:masterClrMapping/>
  </p:clrMapOvr>
  <p:transition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 descr="C:\Users\Олег\Desktop\Star Wars\160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Выбери код станции управления многочленами </a:t>
            </a:r>
            <a:r>
              <a:rPr lang="ru-RU" sz="2200" dirty="0" smtClean="0">
                <a:solidFill>
                  <a:schemeClr val="bg1"/>
                </a:solidFill>
              </a:rPr>
              <a:t>(он отличается от остальных)</a:t>
            </a:r>
            <a:endParaRPr lang="ru-RU" sz="22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3a</a:t>
            </a:r>
            <a:r>
              <a:rPr lang="en-US" baseline="30000" dirty="0" smtClean="0">
                <a:solidFill>
                  <a:schemeClr val="bg1"/>
                </a:solidFill>
              </a:rPr>
              <a:t>3</a:t>
            </a:r>
            <a:r>
              <a:rPr lang="en-US" dirty="0" smtClean="0">
                <a:solidFill>
                  <a:schemeClr val="bg1"/>
                </a:solidFill>
              </a:rPr>
              <a:t>b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3a</a:t>
            </a:r>
            <a:r>
              <a:rPr lang="en-US" baseline="30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ba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89a</a:t>
            </a:r>
            <a:r>
              <a:rPr lang="en-US" baseline="30000" dirty="0" smtClean="0">
                <a:solidFill>
                  <a:schemeClr val="bg1"/>
                </a:solidFill>
              </a:rPr>
              <a:t>3</a:t>
            </a:r>
            <a:r>
              <a:rPr lang="en-US" dirty="0" smtClean="0">
                <a:solidFill>
                  <a:schemeClr val="bg1"/>
                </a:solidFill>
              </a:rPr>
              <a:t>b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57a</a:t>
            </a:r>
            <a:r>
              <a:rPr lang="en-US" baseline="30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bab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90aaab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3aa</a:t>
            </a:r>
            <a:r>
              <a:rPr lang="en-US" baseline="30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b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5a</a:t>
            </a:r>
            <a:r>
              <a:rPr lang="en-US" baseline="30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ba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76a</a:t>
            </a:r>
            <a:r>
              <a:rPr lang="en-US" baseline="30000" dirty="0" smtClean="0">
                <a:solidFill>
                  <a:schemeClr val="bg1"/>
                </a:solidFill>
              </a:rPr>
              <a:t>3</a:t>
            </a:r>
            <a:r>
              <a:rPr lang="en-US" dirty="0" smtClean="0">
                <a:solidFill>
                  <a:schemeClr val="bg1"/>
                </a:solidFill>
              </a:rPr>
              <a:t>b</a:t>
            </a:r>
          </a:p>
          <a:p>
            <a:pPr lvl="8"/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 descr="C:\Users\Олег\Desktop\Star Wars\Space_Incredible_heavenly_view_010496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Победа!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Станция многочленов разрушена, блокада прорвана, планета </a:t>
            </a:r>
            <a:r>
              <a:rPr lang="ru-RU" dirty="0" err="1" smtClean="0">
                <a:solidFill>
                  <a:schemeClr val="bg1"/>
                </a:solidFill>
              </a:rPr>
              <a:t>Набу</a:t>
            </a:r>
            <a:r>
              <a:rPr lang="ru-RU" dirty="0" smtClean="0">
                <a:solidFill>
                  <a:schemeClr val="bg1"/>
                </a:solidFill>
              </a:rPr>
              <a:t> спасена!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Олег\Desktop\Star Wars\Алдераа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43776"/>
          </a:xfrm>
          <a:prstGeom prst="rect">
            <a:avLst/>
          </a:prstGeom>
          <a:noFill/>
        </p:spPr>
      </p:pic>
      <p:sp>
        <p:nvSpPr>
          <p:cNvPr id="8" name="Управляющая кнопка: домой 7">
            <a:hlinkClick r:id="" action="ppaction://hlinkshowjump?jump=firstslide" highlightClick="1"/>
          </p:cNvPr>
          <p:cNvSpPr/>
          <p:nvPr/>
        </p:nvSpPr>
        <p:spPr>
          <a:xfrm>
            <a:off x="928662" y="0"/>
            <a:ext cx="7378943" cy="2369880"/>
          </a:xfrm>
          <a:prstGeom prst="actionButtonHome">
            <a:avLst/>
          </a:prstGeom>
          <a:noFill/>
          <a:scene3d>
            <a:camera prst="perspectiveRelaxed"/>
            <a:lightRig rig="threePt" dir="t"/>
          </a:scene3d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aramond" pitchFamily="18" charset="0"/>
                <a:cs typeface="DaunPenh" pitchFamily="2" charset="0"/>
              </a:rPr>
              <a:t>Звёздные войны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aramond" pitchFamily="18" charset="0"/>
                <a:cs typeface="DaunPenh" pitchFamily="2" charset="0"/>
              </a:rPr>
              <a:t>Алгебраические войны</a:t>
            </a: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aramond" pitchFamily="18" charset="0"/>
                <a:cs typeface="DaunPenh" pitchFamily="2" charset="0"/>
              </a:rPr>
              <a:t>Эпизод </a:t>
            </a:r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aramond" pitchFamily="18" charset="0"/>
                <a:cs typeface="DaunPenh" pitchFamily="2" charset="0"/>
              </a:rPr>
              <a:t>II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aramond" pitchFamily="18" charset="0"/>
                <a:cs typeface="DaunPenh" pitchFamily="2" charset="0"/>
              </a:rPr>
              <a:t> Атака одночленов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aramond" pitchFamily="18" charset="0"/>
              <a:cs typeface="DaunPenh" pitchFamily="2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90582" y="1500174"/>
            <a:ext cx="8279318" cy="3708708"/>
          </a:xfrm>
          <a:prstGeom prst="rect">
            <a:avLst/>
          </a:prstGeom>
          <a:noFill/>
          <a:scene3d>
            <a:camera prst="perspectiveRelaxed"/>
            <a:lightRig rig="threePt" dir="t"/>
          </a:scene3d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1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Во время  освобождения </a:t>
            </a:r>
            <a:r>
              <a:rPr lang="ru-RU" sz="14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Набу</a:t>
            </a:r>
            <a:endParaRPr lang="ru-RU" sz="14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15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погиб одночлен </a:t>
            </a:r>
            <a:r>
              <a:rPr lang="en-US" sz="15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qui</a:t>
            </a:r>
            <a:r>
              <a:rPr lang="ru-RU" sz="15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 Орден </a:t>
            </a:r>
            <a:r>
              <a:rPr lang="ru-RU" sz="15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джедаев</a:t>
            </a:r>
            <a:endParaRPr lang="ru-RU" sz="15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1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полон скорбит о нём. Но в эти времена</a:t>
            </a:r>
          </a:p>
          <a:p>
            <a:pPr algn="ctr"/>
            <a:r>
              <a:rPr lang="ru-RU" sz="1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война продолжается. Республика одночленов</a:t>
            </a:r>
          </a:p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даёт заказ </a:t>
            </a:r>
            <a:r>
              <a:rPr lang="ru-RU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клоноделам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на создание ВЕЛИКОЙ</a:t>
            </a:r>
          </a:p>
          <a:p>
            <a:pPr algn="ctr"/>
            <a:r>
              <a:rPr lang="ru-RU" sz="19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РЕСПУБЛИКАНСКОЙ АРМИИ состоящей из одночленов,</a:t>
            </a:r>
          </a:p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 помощь не справляющимся </a:t>
            </a:r>
            <a:r>
              <a:rPr lang="ru-RU" sz="20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джедаям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 Пока идёт клонирование</a:t>
            </a:r>
          </a:p>
          <a:p>
            <a:pPr algn="ctr"/>
            <a:r>
              <a:rPr lang="ru-RU" sz="21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одночленов, Империя Многочленов готовит массированную атаку</a:t>
            </a:r>
          </a:p>
          <a:p>
            <a:pPr algn="ctr"/>
            <a:r>
              <a:rPr lang="ru-RU" sz="2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 планету-столицу Республики – </a:t>
            </a:r>
            <a:r>
              <a:rPr lang="ru-RU" sz="22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Корусант</a:t>
            </a:r>
            <a:r>
              <a:rPr lang="ru-RU" sz="2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… </a:t>
            </a:r>
          </a:p>
          <a:p>
            <a:pPr algn="ctr"/>
            <a:endParaRPr lang="ru-RU" sz="21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just"/>
            <a:endParaRPr lang="ru-RU" sz="3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Users\Олег\Desktop\Star Wars\1271149323_1440x900_nature-planet-wallpap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Помоги сбить корабли многочленов </a:t>
            </a:r>
            <a:r>
              <a:rPr lang="ru-RU" sz="3100" dirty="0" smtClean="0">
                <a:solidFill>
                  <a:schemeClr val="bg1"/>
                </a:solidFill>
              </a:rPr>
              <a:t>(совмести корабли Республики (одночлены) с Имперским флотом (многочлены). При совмещении одночлена с многочленом многочлен уничтожается!)</a:t>
            </a:r>
            <a:endParaRPr lang="ru-RU" sz="31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500306"/>
            <a:ext cx="8229600" cy="4525963"/>
          </a:xfrm>
        </p:spPr>
        <p:txBody>
          <a:bodyPr numCol="2"/>
          <a:lstStyle/>
          <a:p>
            <a:pPr marL="514350" indent="-514350">
              <a:buFont typeface="+mj-lt"/>
              <a:buAutoNum type="arabicParenR"/>
            </a:pPr>
            <a:r>
              <a:rPr lang="en-US" dirty="0" smtClean="0">
                <a:solidFill>
                  <a:schemeClr val="bg1"/>
                </a:solidFill>
              </a:rPr>
              <a:t>15e</a:t>
            </a:r>
            <a:r>
              <a:rPr lang="en-US" baseline="30000" dirty="0" smtClean="0">
                <a:solidFill>
                  <a:schemeClr val="bg1"/>
                </a:solidFill>
              </a:rPr>
              <a:t>2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>
                <a:solidFill>
                  <a:schemeClr val="bg1"/>
                </a:solidFill>
              </a:rPr>
              <a:t>-24x</a:t>
            </a:r>
            <a:r>
              <a:rPr lang="en-US" baseline="30000" dirty="0">
                <a:solidFill>
                  <a:schemeClr val="bg1"/>
                </a:solidFill>
              </a:rPr>
              <a:t>7</a:t>
            </a:r>
            <a:r>
              <a:rPr lang="en-US" dirty="0">
                <a:solidFill>
                  <a:schemeClr val="bg1"/>
                </a:solidFill>
              </a:rPr>
              <a:t>+67x</a:t>
            </a:r>
            <a:endParaRPr lang="ru-RU" dirty="0">
              <a:solidFill>
                <a:schemeClr val="bg1"/>
              </a:solidFill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dirty="0">
                <a:solidFill>
                  <a:schemeClr val="bg1"/>
                </a:solidFill>
              </a:rPr>
              <a:t>2,4a</a:t>
            </a:r>
            <a:r>
              <a:rPr lang="en-US" baseline="30000" dirty="0">
                <a:solidFill>
                  <a:schemeClr val="bg1"/>
                </a:solidFill>
              </a:rPr>
              <a:t>5</a:t>
            </a:r>
            <a:r>
              <a:rPr lang="en-US" dirty="0">
                <a:solidFill>
                  <a:schemeClr val="bg1"/>
                </a:solidFill>
              </a:rPr>
              <a:t>+67 </a:t>
            </a:r>
            <a:r>
              <a:rPr lang="en-US" dirty="0" smtClean="0">
                <a:solidFill>
                  <a:schemeClr val="bg1"/>
                </a:solidFill>
              </a:rPr>
              <a:t>a</a:t>
            </a:r>
            <a:endParaRPr lang="ru-RU" dirty="0" smtClean="0">
              <a:solidFill>
                <a:schemeClr val="bg1"/>
              </a:solidFill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dirty="0" smtClean="0">
                <a:solidFill>
                  <a:schemeClr val="bg1"/>
                </a:solidFill>
              </a:rPr>
              <a:t>56n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>
                <a:solidFill>
                  <a:schemeClr val="bg1"/>
                </a:solidFill>
              </a:rPr>
              <a:t>159ad</a:t>
            </a:r>
            <a:r>
              <a:rPr lang="en-US" baseline="30000" dirty="0">
                <a:solidFill>
                  <a:schemeClr val="bg1"/>
                </a:solidFill>
              </a:rPr>
              <a:t>6789</a:t>
            </a:r>
            <a:endParaRPr lang="ru-RU" dirty="0">
              <a:solidFill>
                <a:schemeClr val="bg1"/>
              </a:solidFill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dirty="0">
                <a:solidFill>
                  <a:schemeClr val="bg1"/>
                </a:solidFill>
              </a:rPr>
              <a:t>159ad</a:t>
            </a:r>
            <a:r>
              <a:rPr lang="en-US" baseline="30000" dirty="0">
                <a:solidFill>
                  <a:schemeClr val="bg1"/>
                </a:solidFill>
              </a:rPr>
              <a:t>6789 </a:t>
            </a:r>
            <a:r>
              <a:rPr lang="en-US" dirty="0">
                <a:solidFill>
                  <a:schemeClr val="bg1"/>
                </a:solidFill>
              </a:rPr>
              <a:t>+z</a:t>
            </a:r>
            <a:endParaRPr lang="ru-RU" dirty="0">
              <a:solidFill>
                <a:schemeClr val="bg1"/>
              </a:solidFill>
            </a:endParaRPr>
          </a:p>
          <a:p>
            <a:pPr marL="514350" indent="-514350">
              <a:buFont typeface="+mj-lt"/>
              <a:buAutoNum type="arabicParenR"/>
            </a:pPr>
            <a:endParaRPr lang="ru-RU" dirty="0">
              <a:solidFill>
                <a:schemeClr val="bg1"/>
              </a:solidFill>
            </a:endParaRPr>
          </a:p>
          <a:p>
            <a:pPr marL="514350" indent="-514350">
              <a:buFont typeface="+mj-lt"/>
              <a:buAutoNum type="arabicParenR"/>
            </a:pPr>
            <a:endParaRPr lang="ru-RU" dirty="0" smtClean="0">
              <a:solidFill>
                <a:schemeClr val="bg1"/>
              </a:solidFill>
            </a:endParaRPr>
          </a:p>
          <a:p>
            <a:pPr marL="514350" indent="-514350">
              <a:buFont typeface="+mj-lt"/>
              <a:buAutoNum type="arabicParenR"/>
            </a:pP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C:\Users\Олег\Desktop\Star Wars\0_19146_7a750707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009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Победа!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err="1" smtClean="0"/>
              <a:t>Корус</a:t>
            </a:r>
            <a:r>
              <a:rPr lang="ru-RU" sz="3600" dirty="0" err="1" smtClean="0">
                <a:solidFill>
                  <a:schemeClr val="bg1"/>
                </a:solidFill>
              </a:rPr>
              <a:t>ант</a:t>
            </a:r>
            <a:r>
              <a:rPr lang="ru-RU" sz="3600" dirty="0" smtClean="0">
                <a:solidFill>
                  <a:schemeClr val="bg1"/>
                </a:solidFill>
              </a:rPr>
              <a:t> спасён</a:t>
            </a:r>
            <a:r>
              <a:rPr lang="ru-RU" sz="3600" dirty="0" smtClean="0"/>
              <a:t>!</a:t>
            </a:r>
            <a:endParaRPr lang="ru-RU" sz="36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Олег\Desktop\Star Wars\Алдераа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43776"/>
          </a:xfrm>
          <a:prstGeom prst="rect">
            <a:avLst/>
          </a:prstGeom>
          <a:noFill/>
        </p:spPr>
      </p:pic>
      <p:sp>
        <p:nvSpPr>
          <p:cNvPr id="8" name="Управляющая кнопка: домой 7">
            <a:hlinkClick r:id="" action="ppaction://hlinkshowjump?jump=firstslide" highlightClick="1"/>
          </p:cNvPr>
          <p:cNvSpPr/>
          <p:nvPr/>
        </p:nvSpPr>
        <p:spPr>
          <a:xfrm>
            <a:off x="928662" y="0"/>
            <a:ext cx="7378943" cy="2369880"/>
          </a:xfrm>
          <a:prstGeom prst="actionButtonHome">
            <a:avLst/>
          </a:prstGeom>
          <a:noFill/>
          <a:scene3d>
            <a:camera prst="perspectiveRelaxed"/>
            <a:lightRig rig="threePt" dir="t"/>
          </a:scene3d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aramond" pitchFamily="18" charset="0"/>
                <a:cs typeface="DaunPenh" pitchFamily="2" charset="0"/>
              </a:rPr>
              <a:t>Звёздные войны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aramond" pitchFamily="18" charset="0"/>
                <a:cs typeface="DaunPenh" pitchFamily="2" charset="0"/>
              </a:rPr>
              <a:t>Алгебраические войны</a:t>
            </a: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aramond" pitchFamily="18" charset="0"/>
                <a:cs typeface="DaunPenh" pitchFamily="2" charset="0"/>
              </a:rPr>
              <a:t>Эпизод </a:t>
            </a:r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aramond" pitchFamily="18" charset="0"/>
                <a:cs typeface="DaunPenh" pitchFamily="2" charset="0"/>
              </a:rPr>
              <a:t>III 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aramond" pitchFamily="18" charset="0"/>
                <a:cs typeface="DaunPenh" pitchFamily="2" charset="0"/>
              </a:rPr>
              <a:t>Месть многочленов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aramond" pitchFamily="18" charset="0"/>
              <a:cs typeface="DaunPenh" pitchFamily="2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357262" y="1500174"/>
            <a:ext cx="6545959" cy="4139595"/>
          </a:xfrm>
          <a:prstGeom prst="rect">
            <a:avLst/>
          </a:prstGeom>
          <a:noFill/>
          <a:scene3d>
            <a:camera prst="perspectiveRelaxed"/>
            <a:lightRig rig="threePt" dir="t"/>
          </a:scene3d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1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Война!</a:t>
            </a:r>
          </a:p>
          <a:p>
            <a:pPr algn="ctr"/>
            <a:r>
              <a:rPr lang="ru-RU" sz="15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Предательсво</a:t>
            </a:r>
            <a:r>
              <a:rPr lang="ru-RU" sz="15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присуще ей.</a:t>
            </a:r>
          </a:p>
          <a:p>
            <a:pPr algn="ctr"/>
            <a:r>
              <a:rPr lang="ru-RU" sz="1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Во время боя на планете </a:t>
            </a:r>
            <a:r>
              <a:rPr lang="ru-RU" sz="16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Утапау</a:t>
            </a:r>
            <a:endParaRPr lang="ru-RU" sz="16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17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армия клонов предала Республику.</a:t>
            </a:r>
          </a:p>
          <a:p>
            <a:pPr algn="ctr"/>
            <a:r>
              <a:rPr lang="ru-RU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Джедаи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, преследуемые всей Республикой</a:t>
            </a:r>
          </a:p>
          <a:p>
            <a:pPr algn="ctr"/>
            <a:r>
              <a:rPr lang="ru-RU" sz="19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 всей галактике гибнут. Уцелел </a:t>
            </a:r>
            <a:r>
              <a:rPr lang="ru-RU" sz="19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джедай</a:t>
            </a:r>
            <a:endParaRPr lang="ru-RU" sz="19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en-US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85yoda</a:t>
            </a:r>
            <a:r>
              <a:rPr lang="ru-RU" sz="2000" baseline="30000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  <a:r>
              <a:rPr lang="en-US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 Пришлось сдаться. Республика </a:t>
            </a:r>
            <a:r>
              <a:rPr lang="ru-RU" sz="20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поверженна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,</a:t>
            </a:r>
            <a:endParaRPr lang="ru-RU" sz="21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2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Империя победила, но уцелевший </a:t>
            </a:r>
            <a:r>
              <a:rPr lang="en-US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85yoda</a:t>
            </a:r>
            <a:r>
              <a:rPr lang="ru-RU" sz="2400" baseline="30000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  <a:r>
              <a:rPr lang="en-US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22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23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предпринимает  отчаянную попытку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разрешить конфликт…</a:t>
            </a:r>
          </a:p>
          <a:p>
            <a:pPr algn="ctr"/>
            <a:endParaRPr lang="ru-RU" sz="21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just"/>
            <a:endParaRPr lang="ru-RU" sz="3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ег\Pictures\Охотники за монстрами\Xatak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Реши задание: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Предс</a:t>
            </a:r>
            <a:r>
              <a:rPr lang="ru-RU" dirty="0" smtClean="0"/>
              <a:t>тавь одночлен А в виде </a:t>
            </a:r>
            <a:r>
              <a:rPr lang="en-US" dirty="0" err="1" smtClean="0"/>
              <a:t>B</a:t>
            </a:r>
            <a:r>
              <a:rPr lang="en-US" baseline="30000" dirty="0" err="1" smtClean="0"/>
              <a:t>n</a:t>
            </a:r>
            <a:r>
              <a:rPr lang="ru-RU" dirty="0" smtClean="0"/>
              <a:t>, где </a:t>
            </a:r>
            <a:r>
              <a:rPr lang="en-US" dirty="0" smtClean="0">
                <a:solidFill>
                  <a:schemeClr val="bg1"/>
                </a:solidFill>
              </a:rPr>
              <a:t>B</a:t>
            </a:r>
            <a:r>
              <a:rPr lang="en-US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одноч</a:t>
            </a:r>
            <a:r>
              <a:rPr lang="ru-RU" dirty="0" smtClean="0"/>
              <a:t>лен, если: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 = 16a</a:t>
            </a:r>
            <a:r>
              <a:rPr lang="en-US" baseline="30000" dirty="0" smtClean="0">
                <a:solidFill>
                  <a:schemeClr val="bg1"/>
                </a:solidFill>
              </a:rPr>
              <a:t>8</a:t>
            </a:r>
            <a:r>
              <a:rPr lang="en-US" dirty="0" smtClean="0">
                <a:solidFill>
                  <a:schemeClr val="bg1"/>
                </a:solidFill>
              </a:rPr>
              <a:t>b</a:t>
            </a:r>
            <a:r>
              <a:rPr lang="en-US" baseline="30000" dirty="0" smtClean="0">
                <a:solidFill>
                  <a:schemeClr val="bg1"/>
                </a:solidFill>
              </a:rPr>
              <a:t>5</a:t>
            </a:r>
            <a:r>
              <a:rPr lang="en-US" dirty="0" smtClean="0"/>
              <a:t>, n = 4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ег\Pictures\Охотники за монстрами\800_Blue%20plan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Почему у </a:t>
            </a:r>
            <a:r>
              <a:rPr lang="en-US" dirty="0" smtClean="0">
                <a:solidFill>
                  <a:schemeClr val="bg1"/>
                </a:solidFill>
              </a:rPr>
              <a:t>85yoda3 </a:t>
            </a:r>
            <a:r>
              <a:rPr lang="ru-RU" dirty="0" smtClean="0">
                <a:solidFill>
                  <a:schemeClr val="bg1"/>
                </a:solidFill>
              </a:rPr>
              <a:t>не получилось победить?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Проигрыш. Но надежда ещё есть…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570</Words>
  <Application>Microsoft Office PowerPoint</Application>
  <PresentationFormat>Экран (4:3)</PresentationFormat>
  <Paragraphs>131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Выбери код станции управления многочленами (он отличается от остальных)</vt:lpstr>
      <vt:lpstr>Победа!</vt:lpstr>
      <vt:lpstr>Слайд 4</vt:lpstr>
      <vt:lpstr>Помоги сбить корабли многочленов (совмести корабли Республики (одночлены) с Имперским флотом (многочлены). При совмещении одночлена с многочленом многочлен уничтожается!)</vt:lpstr>
      <vt:lpstr>Победа!</vt:lpstr>
      <vt:lpstr>Слайд 7</vt:lpstr>
      <vt:lpstr>Реши задание:</vt:lpstr>
      <vt:lpstr>Почему у 85yoda3 не получилось победить?</vt:lpstr>
      <vt:lpstr>Слайд 10</vt:lpstr>
      <vt:lpstr>Попади в цель, отличающуюся от остальных.</vt:lpstr>
      <vt:lpstr>Звезда смерти уничтожена</vt:lpstr>
      <vt:lpstr>Слайд 13</vt:lpstr>
      <vt:lpstr>У альянса нет кода взлома центрального компьютера! (достань его)</vt:lpstr>
      <vt:lpstr>Западня!</vt:lpstr>
      <vt:lpstr>Слайд 16</vt:lpstr>
      <vt:lpstr>Последнее задание.</vt:lpstr>
      <vt:lpstr>Браво!!!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Олег</dc:creator>
  <cp:lastModifiedBy>Олег</cp:lastModifiedBy>
  <cp:revision>29</cp:revision>
  <dcterms:created xsi:type="dcterms:W3CDTF">2010-10-24T07:20:25Z</dcterms:created>
  <dcterms:modified xsi:type="dcterms:W3CDTF">2010-10-27T09:13:25Z</dcterms:modified>
</cp:coreProperties>
</file>