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Override3.xml" ContentType="application/vnd.openxmlformats-officedocument.themeOverrid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5.xml" ContentType="application/vnd.openxmlformats-officedocument.theme+xml"/>
  <Override PartName="/ppt/theme/themeOverride4.xml" ContentType="application/vnd.openxmlformats-officedocument.themeOverrid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6.xml" ContentType="application/vnd.openxmlformats-officedocument.theme+xml"/>
  <Override PartName="/ppt/theme/themeOverride5.xml" ContentType="application/vnd.openxmlformats-officedocument.themeOverrid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7.xml" ContentType="application/vnd.openxmlformats-officedocument.theme+xml"/>
  <Override PartName="/ppt/theme/themeOverride6.xml" ContentType="application/vnd.openxmlformats-officedocument.themeOverrid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8.xml" ContentType="application/vnd.openxmlformats-officedocument.theme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  <p:sldMasterId id="2147483688" r:id="rId4"/>
    <p:sldMasterId id="2147483702" r:id="rId5"/>
    <p:sldMasterId id="2147483716" r:id="rId6"/>
    <p:sldMasterId id="2147483730" r:id="rId7"/>
    <p:sldMasterId id="2147483744" r:id="rId8"/>
  </p:sldMasterIdLst>
  <p:sldIdLst>
    <p:sldId id="256" r:id="rId9"/>
    <p:sldId id="270" r:id="rId10"/>
    <p:sldId id="271" r:id="rId11"/>
    <p:sldId id="293" r:id="rId12"/>
    <p:sldId id="272" r:id="rId13"/>
    <p:sldId id="266" r:id="rId14"/>
    <p:sldId id="273" r:id="rId15"/>
    <p:sldId id="274" r:id="rId16"/>
    <p:sldId id="278" r:id="rId17"/>
    <p:sldId id="280" r:id="rId18"/>
    <p:sldId id="281" r:id="rId19"/>
    <p:sldId id="282" r:id="rId20"/>
    <p:sldId id="286" r:id="rId21"/>
    <p:sldId id="287" r:id="rId22"/>
    <p:sldId id="288" r:id="rId23"/>
    <p:sldId id="289" r:id="rId24"/>
    <p:sldId id="269" r:id="rId25"/>
    <p:sldId id="290" r:id="rId26"/>
    <p:sldId id="260" r:id="rId27"/>
    <p:sldId id="291" r:id="rId28"/>
    <p:sldId id="292" r:id="rId29"/>
    <p:sldId id="29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C200"/>
    <a:srgbClr val="CC0099"/>
    <a:srgbClr val="993300"/>
    <a:srgbClr val="00CC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8.xml"/><Relationship Id="rId1" Type="http://schemas.openxmlformats.org/officeDocument/2006/relationships/themeOverride" Target="../theme/themeOverride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334F95-99C6-4B1B-8F22-9937AFEE51C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667621"/>
      </p:ext>
    </p:extLst>
  </p:cSld>
  <p:clrMapOvr>
    <a:masterClrMapping/>
  </p:clrMapOvr>
  <p:transition spd="med">
    <p:pull dir="d"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8C2E4A-8482-4BF4-A8B4-EC6F454F133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541260"/>
      </p:ext>
    </p:extLst>
  </p:cSld>
  <p:clrMapOvr>
    <a:masterClrMapping/>
  </p:clrMapOvr>
  <p:transition spd="med">
    <p:pull dir="d"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8CE02-0938-47B5-AEBF-3371A522C18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620026"/>
      </p:ext>
    </p:extLst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bg>
      <p:bgPr>
        <a:blipFill dpi="0" rotWithShape="0">
          <a:blip r:embed="rId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79876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smtClean="0">
              <a:solidFill>
                <a:srgbClr val="FFFFFF"/>
              </a:solidFill>
              <a:latin typeface="Garamond" pitchFamily="18" charset="0"/>
            </a:endParaRPr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247F981-9834-42D7-8431-4BB3A8C551F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9879" name="Rectangle 7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503324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  <p:bldP spid="79875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8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7987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369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734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AE45F93-F697-41F6-9368-57B8C640191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127778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734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3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734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7F4DF-2582-4F36-9341-11FA7166AD6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187284"/>
      </p:ext>
    </p:extLst>
  </p:cSld>
  <p:clrMapOvr>
    <a:masterClrMapping/>
  </p:clrMapOvr>
  <p:transition spd="med">
    <p:pull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01A749-0156-4DB0-AD21-C99A1E4411D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474569"/>
      </p:ext>
    </p:extLst>
  </p:cSld>
  <p:clrMapOvr>
    <a:masterClrMapping/>
  </p:clrMapOvr>
  <p:transition spd="med">
    <p:pull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EA5663-0506-4378-A890-9B9AC6257E5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95719"/>
      </p:ext>
    </p:extLst>
  </p:cSld>
  <p:clrMapOvr>
    <a:masterClrMapping/>
  </p:clrMapOvr>
  <p:transition spd="med">
    <p:pull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77233-EC4A-4795-AB71-E97218F4A68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796305"/>
      </p:ext>
    </p:extLst>
  </p:cSld>
  <p:clrMapOvr>
    <a:masterClrMapping/>
  </p:clrMapOvr>
  <p:transition spd="med">
    <p:pull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71E59-2E70-4D29-A904-973A5961EAE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135548"/>
      </p:ext>
    </p:extLst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A88A6-6FDD-4777-9114-7F97AD1B94B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466370"/>
      </p:ext>
    </p:extLst>
  </p:cSld>
  <p:clrMapOvr>
    <a:masterClrMapping/>
  </p:clrMapOvr>
  <p:transition spd="med">
    <p:pull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1E79E-0FE3-4BBA-863E-CB4034B8305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507918"/>
      </p:ext>
    </p:extLst>
  </p:cSld>
  <p:clrMapOvr>
    <a:masterClrMapping/>
  </p:clrMapOvr>
  <p:transition spd="med">
    <p:pull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334F95-99C6-4B1B-8F22-9937AFEE51C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755911"/>
      </p:ext>
    </p:extLst>
  </p:cSld>
  <p:clrMapOvr>
    <a:masterClrMapping/>
  </p:clrMapOvr>
  <p:transition spd="med">
    <p:pull dir="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8C2E4A-8482-4BF4-A8B4-EC6F454F133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969517"/>
      </p:ext>
    </p:extLst>
  </p:cSld>
  <p:clrMapOvr>
    <a:masterClrMapping/>
  </p:clrMapOvr>
  <p:transition spd="med">
    <p:pull dir="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8CE02-0938-47B5-AEBF-3371A522C18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511592"/>
      </p:ext>
    </p:extLst>
  </p:cSld>
  <p:clrMapOvr>
    <a:masterClrMapping/>
  </p:clrMapOvr>
  <p:transition spd="med">
    <p:pull dir="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bg>
      <p:bgPr>
        <a:blipFill dpi="0" rotWithShape="0">
          <a:blip r:embed="rId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79876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smtClean="0">
              <a:solidFill>
                <a:srgbClr val="FFFFFF"/>
              </a:solidFill>
              <a:latin typeface="Garamond" pitchFamily="18" charset="0"/>
            </a:endParaRPr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247F981-9834-42D7-8431-4BB3A8C551F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9879" name="Rectangle 7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835469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  <p:bldP spid="79875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8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7987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124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734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AE45F93-F697-41F6-9368-57B8C640191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185563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734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3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734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7F4DF-2582-4F36-9341-11FA7166AD6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607226"/>
      </p:ext>
    </p:extLst>
  </p:cSld>
  <p:clrMapOvr>
    <a:masterClrMapping/>
  </p:clrMapOvr>
  <p:transition spd="med">
    <p:pull dir="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01A749-0156-4DB0-AD21-C99A1E4411D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368632"/>
      </p:ext>
    </p:extLst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EA5663-0506-4378-A890-9B9AC6257E5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868326"/>
      </p:ext>
    </p:extLst>
  </p:cSld>
  <p:clrMapOvr>
    <a:masterClrMapping/>
  </p:clrMapOvr>
  <p:transition spd="med">
    <p:pull dir="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77233-EC4A-4795-AB71-E97218F4A68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356610"/>
      </p:ext>
    </p:extLst>
  </p:cSld>
  <p:clrMapOvr>
    <a:masterClrMapping/>
  </p:clrMapOvr>
  <p:transition spd="med">
    <p:pull dir="d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71E59-2E70-4D29-A904-973A5961EAE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258736"/>
      </p:ext>
    </p:extLst>
  </p:cSld>
  <p:clrMapOvr>
    <a:masterClrMapping/>
  </p:clrMapOvr>
  <p:transition spd="med">
    <p:pull dir="d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A88A6-6FDD-4777-9114-7F97AD1B94B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249462"/>
      </p:ext>
    </p:extLst>
  </p:cSld>
  <p:clrMapOvr>
    <a:masterClrMapping/>
  </p:clrMapOvr>
  <p:transition spd="med">
    <p:pull dir="d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1E79E-0FE3-4BBA-863E-CB4034B8305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229346"/>
      </p:ext>
    </p:extLst>
  </p:cSld>
  <p:clrMapOvr>
    <a:masterClrMapping/>
  </p:clrMapOvr>
  <p:transition spd="med">
    <p:pull dir="d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334F95-99C6-4B1B-8F22-9937AFEE51C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811389"/>
      </p:ext>
    </p:extLst>
  </p:cSld>
  <p:clrMapOvr>
    <a:masterClrMapping/>
  </p:clrMapOvr>
  <p:transition spd="med">
    <p:pull dir="d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8C2E4A-8482-4BF4-A8B4-EC6F454F133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248460"/>
      </p:ext>
    </p:extLst>
  </p:cSld>
  <p:clrMapOvr>
    <a:masterClrMapping/>
  </p:clrMapOvr>
  <p:transition spd="med">
    <p:pull dir="d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8CE02-0938-47B5-AEBF-3371A522C18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355741"/>
      </p:ext>
    </p:extLst>
  </p:cSld>
  <p:clrMapOvr>
    <a:masterClrMapping/>
  </p:clrMapOvr>
  <p:transition spd="med">
    <p:pull dir="d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bg>
      <p:bgPr>
        <a:blipFill dpi="0" rotWithShape="0">
          <a:blip r:embed="rId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79876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smtClean="0">
              <a:solidFill>
                <a:srgbClr val="FFFFFF"/>
              </a:solidFill>
              <a:latin typeface="Garamond" pitchFamily="18" charset="0"/>
            </a:endParaRPr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247F981-9834-42D7-8431-4BB3A8C551F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9879" name="Rectangle 7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327616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  <p:bldP spid="79875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8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7987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4757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734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AE45F93-F697-41F6-9368-57B8C640191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571086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734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3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734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7F4DF-2582-4F36-9341-11FA7166AD6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421339"/>
      </p:ext>
    </p:extLst>
  </p:cSld>
  <p:clrMapOvr>
    <a:masterClrMapping/>
  </p:clrMapOvr>
  <p:transition spd="med">
    <p:pull dir="d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01A749-0156-4DB0-AD21-C99A1E4411D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213541"/>
      </p:ext>
    </p:extLst>
  </p:cSld>
  <p:clrMapOvr>
    <a:masterClrMapping/>
  </p:clrMapOvr>
  <p:transition spd="med">
    <p:pull dir="d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EA5663-0506-4378-A890-9B9AC6257E5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646744"/>
      </p:ext>
    </p:extLst>
  </p:cSld>
  <p:clrMapOvr>
    <a:masterClrMapping/>
  </p:clrMapOvr>
  <p:transition spd="med">
    <p:pull dir="d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77233-EC4A-4795-AB71-E97218F4A68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352413"/>
      </p:ext>
    </p:extLst>
  </p:cSld>
  <p:clrMapOvr>
    <a:masterClrMapping/>
  </p:clrMapOvr>
  <p:transition spd="med">
    <p:pull dir="d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71E59-2E70-4D29-A904-973A5961EAE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591352"/>
      </p:ext>
    </p:extLst>
  </p:cSld>
  <p:clrMapOvr>
    <a:masterClrMapping/>
  </p:clrMapOvr>
  <p:transition spd="med">
    <p:pull dir="d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A88A6-6FDD-4777-9114-7F97AD1B94B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98321"/>
      </p:ext>
    </p:extLst>
  </p:cSld>
  <p:clrMapOvr>
    <a:masterClrMapping/>
  </p:clrMapOvr>
  <p:transition spd="med">
    <p:pull dir="d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1E79E-0FE3-4BBA-863E-CB4034B8305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80369"/>
      </p:ext>
    </p:extLst>
  </p:cSld>
  <p:clrMapOvr>
    <a:masterClrMapping/>
  </p:clrMapOvr>
  <p:transition spd="med">
    <p:pull dir="d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334F95-99C6-4B1B-8F22-9937AFEE51C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164470"/>
      </p:ext>
    </p:extLst>
  </p:cSld>
  <p:clrMapOvr>
    <a:masterClrMapping/>
  </p:clrMapOvr>
  <p:transition spd="med">
    <p:pull dir="d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8C2E4A-8482-4BF4-A8B4-EC6F454F133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159800"/>
      </p:ext>
    </p:extLst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8CE02-0938-47B5-AEBF-3371A522C18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093824"/>
      </p:ext>
    </p:extLst>
  </p:cSld>
  <p:clrMapOvr>
    <a:masterClrMapping/>
  </p:clrMapOvr>
  <p:transition spd="med">
    <p:pull dir="d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bg>
      <p:bgPr>
        <a:blipFill dpi="0" rotWithShape="0">
          <a:blip r:embed="rId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79876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smtClean="0">
              <a:solidFill>
                <a:srgbClr val="FFFFFF"/>
              </a:solidFill>
              <a:latin typeface="Garamond" pitchFamily="18" charset="0"/>
            </a:endParaRPr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247F981-9834-42D7-8431-4BB3A8C551F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9879" name="Rectangle 7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036402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  <p:bldP spid="79875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8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7987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2174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734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AE45F93-F697-41F6-9368-57B8C640191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607651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734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3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734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7F4DF-2582-4F36-9341-11FA7166AD6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459766"/>
      </p:ext>
    </p:extLst>
  </p:cSld>
  <p:clrMapOvr>
    <a:masterClrMapping/>
  </p:clrMapOvr>
  <p:transition spd="med">
    <p:pull dir="d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01A749-0156-4DB0-AD21-C99A1E4411D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247085"/>
      </p:ext>
    </p:extLst>
  </p:cSld>
  <p:clrMapOvr>
    <a:masterClrMapping/>
  </p:clrMapOvr>
  <p:transition spd="med">
    <p:pull dir="d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EA5663-0506-4378-A890-9B9AC6257E5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373302"/>
      </p:ext>
    </p:extLst>
  </p:cSld>
  <p:clrMapOvr>
    <a:masterClrMapping/>
  </p:clrMapOvr>
  <p:transition spd="med">
    <p:pull dir="d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77233-EC4A-4795-AB71-E97218F4A68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879050"/>
      </p:ext>
    </p:extLst>
  </p:cSld>
  <p:clrMapOvr>
    <a:masterClrMapping/>
  </p:clrMapOvr>
  <p:transition spd="med">
    <p:pull dir="d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71E59-2E70-4D29-A904-973A5961EAE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921108"/>
      </p:ext>
    </p:extLst>
  </p:cSld>
  <p:clrMapOvr>
    <a:masterClrMapping/>
  </p:clrMapOvr>
  <p:transition spd="med">
    <p:pull dir="d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A88A6-6FDD-4777-9114-7F97AD1B94B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228348"/>
      </p:ext>
    </p:extLst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1E79E-0FE3-4BBA-863E-CB4034B8305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847769"/>
      </p:ext>
    </p:extLst>
  </p:cSld>
  <p:clrMapOvr>
    <a:masterClrMapping/>
  </p:clrMapOvr>
  <p:transition spd="med">
    <p:pull dir="d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334F95-99C6-4B1B-8F22-9937AFEE51C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875858"/>
      </p:ext>
    </p:extLst>
  </p:cSld>
  <p:clrMapOvr>
    <a:masterClrMapping/>
  </p:clrMapOvr>
  <p:transition spd="med">
    <p:pull dir="d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8C2E4A-8482-4BF4-A8B4-EC6F454F133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879017"/>
      </p:ext>
    </p:extLst>
  </p:cSld>
  <p:clrMapOvr>
    <a:masterClrMapping/>
  </p:clrMapOvr>
  <p:transition spd="med">
    <p:pull dir="d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8CE02-0938-47B5-AEBF-3371A522C18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111197"/>
      </p:ext>
    </p:extLst>
  </p:cSld>
  <p:clrMapOvr>
    <a:masterClrMapping/>
  </p:clrMapOvr>
  <p:transition spd="med">
    <p:pull dir="d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bg>
      <p:bgPr>
        <a:blipFill dpi="0" rotWithShape="0">
          <a:blip r:embed="rId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79876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smtClean="0">
              <a:solidFill>
                <a:srgbClr val="FFFFFF"/>
              </a:solidFill>
              <a:latin typeface="Garamond" pitchFamily="18" charset="0"/>
            </a:endParaRPr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247F981-9834-42D7-8431-4BB3A8C551F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9879" name="Rectangle 7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637429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  <p:bldP spid="79875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8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7987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156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734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AE45F93-F697-41F6-9368-57B8C640191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890293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734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3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734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7F4DF-2582-4F36-9341-11FA7166AD6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312000"/>
      </p:ext>
    </p:extLst>
  </p:cSld>
  <p:clrMapOvr>
    <a:masterClrMapping/>
  </p:clrMapOvr>
  <p:transition spd="med">
    <p:pull dir="d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01A749-0156-4DB0-AD21-C99A1E4411D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880271"/>
      </p:ext>
    </p:extLst>
  </p:cSld>
  <p:clrMapOvr>
    <a:masterClrMapping/>
  </p:clrMapOvr>
  <p:transition spd="med">
    <p:pull dir="d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EA5663-0506-4378-A890-9B9AC6257E5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147406"/>
      </p:ext>
    </p:extLst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77233-EC4A-4795-AB71-E97218F4A68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762994"/>
      </p:ext>
    </p:extLst>
  </p:cSld>
  <p:clrMapOvr>
    <a:masterClrMapping/>
  </p:clrMapOvr>
  <p:transition spd="med">
    <p:pull dir="d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71E59-2E70-4D29-A904-973A5961EAE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105813"/>
      </p:ext>
    </p:extLst>
  </p:cSld>
  <p:clrMapOvr>
    <a:masterClrMapping/>
  </p:clrMapOvr>
  <p:transition spd="med">
    <p:pull dir="d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A88A6-6FDD-4777-9114-7F97AD1B94B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358777"/>
      </p:ext>
    </p:extLst>
  </p:cSld>
  <p:clrMapOvr>
    <a:masterClrMapping/>
  </p:clrMapOvr>
  <p:transition spd="med">
    <p:pull dir="d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1E79E-0FE3-4BBA-863E-CB4034B8305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34227"/>
      </p:ext>
    </p:extLst>
  </p:cSld>
  <p:clrMapOvr>
    <a:masterClrMapping/>
  </p:clrMapOvr>
  <p:transition spd="med">
    <p:pull dir="d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334F95-99C6-4B1B-8F22-9937AFEE51C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213751"/>
      </p:ext>
    </p:extLst>
  </p:cSld>
  <p:clrMapOvr>
    <a:masterClrMapping/>
  </p:clrMapOvr>
  <p:transition spd="med">
    <p:pull dir="d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8C2E4A-8482-4BF4-A8B4-EC6F454F133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549191"/>
      </p:ext>
    </p:extLst>
  </p:cSld>
  <p:clrMapOvr>
    <a:masterClrMapping/>
  </p:clrMapOvr>
  <p:transition spd="med">
    <p:pull dir="d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8CE02-0938-47B5-AEBF-3371A522C18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666726"/>
      </p:ext>
    </p:extLst>
  </p:cSld>
  <p:clrMapOvr>
    <a:masterClrMapping/>
  </p:clrMapOvr>
  <p:transition spd="med">
    <p:pull dir="d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bg>
      <p:bgPr>
        <a:blipFill dpi="0" rotWithShape="0">
          <a:blip r:embed="rId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79876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smtClean="0">
              <a:solidFill>
                <a:srgbClr val="FFFFFF"/>
              </a:solidFill>
              <a:latin typeface="Garamond" pitchFamily="18" charset="0"/>
            </a:endParaRPr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247F981-9834-42D7-8431-4BB3A8C551F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9879" name="Rectangle 7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185312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  <p:bldP spid="79875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8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7987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3803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734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AE45F93-F697-41F6-9368-57B8C640191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260813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734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3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734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7F4DF-2582-4F36-9341-11FA7166AD6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307346"/>
      </p:ext>
    </p:extLst>
  </p:cSld>
  <p:clrMapOvr>
    <a:masterClrMapping/>
  </p:clrMapOvr>
  <p:transition spd="med">
    <p:pull dir="d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01A749-0156-4DB0-AD21-C99A1E4411D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078702"/>
      </p:ext>
    </p:extLst>
  </p:cSld>
  <p:clrMapOvr>
    <a:masterClrMapping/>
  </p:clrMapOvr>
  <p:transition spd="med">
    <p:pull dir="d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EA5663-0506-4378-A890-9B9AC6257E5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48816"/>
      </p:ext>
    </p:extLst>
  </p:cSld>
  <p:clrMapOvr>
    <a:masterClrMapping/>
  </p:clrMapOvr>
  <p:transition spd="med">
    <p:pull dir="d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77233-EC4A-4795-AB71-E97218F4A68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755430"/>
      </p:ext>
    </p:extLst>
  </p:cSld>
  <p:clrMapOvr>
    <a:masterClrMapping/>
  </p:clrMapOvr>
  <p:transition spd="med">
    <p:pull dir="d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71E59-2E70-4D29-A904-973A5961EAE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721174"/>
      </p:ext>
    </p:extLst>
  </p:cSld>
  <p:clrMapOvr>
    <a:masterClrMapping/>
  </p:clrMapOvr>
  <p:transition spd="med">
    <p:pull dir="d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A88A6-6FDD-4777-9114-7F97AD1B94B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555489"/>
      </p:ext>
    </p:extLst>
  </p:cSld>
  <p:clrMapOvr>
    <a:masterClrMapping/>
  </p:clrMapOvr>
  <p:transition spd="med">
    <p:pull dir="d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1E79E-0FE3-4BBA-863E-CB4034B8305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429561"/>
      </p:ext>
    </p:extLst>
  </p:cSld>
  <p:clrMapOvr>
    <a:masterClrMapping/>
  </p:clrMapOvr>
  <p:transition spd="med">
    <p:pull dir="d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334F95-99C6-4B1B-8F22-9937AFEE51C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64532"/>
      </p:ext>
    </p:extLst>
  </p:cSld>
  <p:clrMapOvr>
    <a:masterClrMapping/>
  </p:clrMapOvr>
  <p:transition spd="med">
    <p:pull dir="d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8C2E4A-8482-4BF4-A8B4-EC6F454F133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444694"/>
      </p:ext>
    </p:extLst>
  </p:cSld>
  <p:clrMapOvr>
    <a:masterClrMapping/>
  </p:clrMapOvr>
  <p:transition spd="med">
    <p:pull dir="d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8CE02-0938-47B5-AEBF-3371A522C18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814391"/>
      </p:ext>
    </p:extLst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bg>
      <p:bgPr>
        <a:blipFill dpi="0" rotWithShape="0">
          <a:blip r:embed="rId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79876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smtClean="0">
              <a:solidFill>
                <a:srgbClr val="FFFFFF"/>
              </a:solidFill>
              <a:latin typeface="Garamond" pitchFamily="18" charset="0"/>
            </a:endParaRPr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247F981-9834-42D7-8431-4BB3A8C551F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9879" name="Rectangle 7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579832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  <p:bldP spid="79875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8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7987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703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734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AE45F93-F697-41F6-9368-57B8C640191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979270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734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3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734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7F4DF-2582-4F36-9341-11FA7166AD6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018975"/>
      </p:ext>
    </p:extLst>
  </p:cSld>
  <p:clrMapOvr>
    <a:masterClrMapping/>
  </p:clrMapOvr>
  <p:transition spd="med">
    <p:pull dir="d"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01A749-0156-4DB0-AD21-C99A1E4411D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433431"/>
      </p:ext>
    </p:extLst>
  </p:cSld>
  <p:clrMapOvr>
    <a:masterClrMapping/>
  </p:clrMapOvr>
  <p:transition spd="med">
    <p:pull dir="d"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EA5663-0506-4378-A890-9B9AC6257E5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559005"/>
      </p:ext>
    </p:extLst>
  </p:cSld>
  <p:clrMapOvr>
    <a:masterClrMapping/>
  </p:clrMapOvr>
  <p:transition spd="med">
    <p:pull dir="d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77233-EC4A-4795-AB71-E97218F4A68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616340"/>
      </p:ext>
    </p:extLst>
  </p:cSld>
  <p:clrMapOvr>
    <a:masterClrMapping/>
  </p:clrMapOvr>
  <p:transition spd="med">
    <p:pull dir="d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71E59-2E70-4D29-A904-973A5961EAE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102061"/>
      </p:ext>
    </p:extLst>
  </p:cSld>
  <p:clrMapOvr>
    <a:masterClrMapping/>
  </p:clrMapOvr>
  <p:transition spd="med">
    <p:pull dir="d"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A88A6-6FDD-4777-9114-7F97AD1B94B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880733"/>
      </p:ext>
    </p:extLst>
  </p:cSld>
  <p:clrMapOvr>
    <a:masterClrMapping/>
  </p:clrMapOvr>
  <p:transition spd="med">
    <p:pull dir="d"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1E79E-0FE3-4BBA-863E-CB4034B8305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433180"/>
      </p:ext>
    </p:extLst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6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5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4.xml"/><Relationship Id="rId13" Type="http://schemas.openxmlformats.org/officeDocument/2006/relationships/slideLayout" Target="../slideLayouts/slideLayout89.xml"/><Relationship Id="rId3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3.xml"/><Relationship Id="rId12" Type="http://schemas.openxmlformats.org/officeDocument/2006/relationships/slideLayout" Target="../slideLayouts/slideLayout88.xml"/><Relationship Id="rId2" Type="http://schemas.openxmlformats.org/officeDocument/2006/relationships/slideLayout" Target="../slideLayouts/slideLayout78.xml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1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Relationship Id="rId14" Type="http://schemas.openxmlformats.org/officeDocument/2006/relationships/theme" Target="../theme/them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duotone>
              <a:schemeClr val="bg1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632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6574F56-93F8-4C65-89B4-0B335C3C009D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41737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5632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duotone>
              <a:schemeClr val="bg1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632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6574F56-93F8-4C65-89B4-0B335C3C009D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5625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5632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duotone>
              <a:schemeClr val="bg1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632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6574F56-93F8-4C65-89B4-0B335C3C009D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62101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5632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duotone>
              <a:schemeClr val="bg1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632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6574F56-93F8-4C65-89B4-0B335C3C009D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1863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</p:sldLayoutIdLst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5632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duotone>
              <a:schemeClr val="bg1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632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6574F56-93F8-4C65-89B4-0B335C3C009D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85547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</p:sldLayoutIdLst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5632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duotone>
              <a:schemeClr val="bg1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632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6574F56-93F8-4C65-89B4-0B335C3C009D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58494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</p:sldLayoutIdLst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5632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duotone>
              <a:schemeClr val="bg1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632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6574F56-93F8-4C65-89B4-0B335C3C009D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49257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</p:sldLayoutIdLst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5632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img-fotki.yandex.ru/get/4429/79551863.62/0_72127_503d8d19_XL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img01.chitalnya.ru/upload/393/82732626795768.gif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hyperlink" Target="http://images.yandex.ru/yandsearch?p=8&amp;text=%D0%BA%D0%B0%D1%80%D1%82%D0%B8%D0%BD%D0%BA%D0%B8%20%D0%BA%D0%BB%D0%B8%D0%BF%D0%B0%D1%80%D1%82%20%D1%81%D0%BE%D0%BB%D0%BD%D1%8B%D1%88%D0%BA%D0%BE&amp;pos=240&amp;uinfo=ww-1349-wh-669-fw-1124-fh-463-pd-1&amp;rpt=simage&amp;img_url=http%3A%2F%2Fimg-fotki.yandex.ru%2Fget%2F6611%2F36014149.ee%2F0_763b3_d47e9a0c_XL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img01.chitalnya.ru/upload/393/82732626795768.gif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hyperlink" Target="http://images.yandex.ru/yandsearch?p=8&amp;text=%D0%BA%D0%B0%D1%80%D1%82%D0%B8%D0%BD%D0%BA%D0%B8%20%D0%BA%D0%BB%D0%B8%D0%BF%D0%B0%D1%80%D1%82%20%D1%81%D0%BE%D0%BB%D0%BD%D1%8B%D1%88%D0%BA%D0%BE&amp;pos=240&amp;uinfo=ww-1349-wh-669-fw-1124-fh-463-pd-1&amp;rpt=simage&amp;img_url=http%3A%2F%2Fimg-fotki.yandex.ru%2Fget%2F6611%2F36014149.ee%2F0_763b3_d47e9a0c_XL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hyperlink" Target="http://img-fotki.yandex.ru/get/3508/inmira.22/0_389ca_9cdd0a9a_L.jpg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irkutsk.ucoz.com/forum/145-450-163" TargetMode="External"/><Relationship Id="rId3" Type="http://schemas.openxmlformats.org/officeDocument/2006/relationships/hyperlink" Target="http://www.proshkolu.ru/user/xitrowa/file/1801269/" TargetMode="External"/><Relationship Id="rId7" Type="http://schemas.openxmlformats.org/officeDocument/2006/relationships/hyperlink" Target="http://mirgif.com/kartinki_skazka15.htm" TargetMode="External"/><Relationship Id="rId2" Type="http://schemas.openxmlformats.org/officeDocument/2006/relationships/hyperlink" Target="http://www.coollady.ru/index.php?name=Pages&amp;op=page&amp;pid=1747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otoyoghurt.ucoz.net/news/2010-06-28" TargetMode="External"/><Relationship Id="rId5" Type="http://schemas.openxmlformats.org/officeDocument/2006/relationships/hyperlink" Target="http://pretendvaleria.blogspot.com/2012/12/blog-post_540.html" TargetMode="External"/><Relationship Id="rId10" Type="http://schemas.openxmlformats.org/officeDocument/2006/relationships/hyperlink" Target="http://www.yavsemogu.ru/paint/" TargetMode="External"/><Relationship Id="rId4" Type="http://schemas.openxmlformats.org/officeDocument/2006/relationships/hyperlink" Target="http://tugan.ru.com/solntse-klipart.html" TargetMode="External"/><Relationship Id="rId9" Type="http://schemas.openxmlformats.org/officeDocument/2006/relationships/hyperlink" Target="http://&#1082;&#1072;&#1088;&#1090;&#1080;&#1085;&#1082;&#1080;.cc/%D0%B4%D0%B5%D0%B4%D0%BE%D0%BA-%D0%B2-%D0%BF%D0%B0%D0%BB%D0%BA%D0%BE%D0%B9-%D0%B2-%D0%BF%D0%BE%D0%BB%D0%B5-%D1%84%D0%BE%D1%82%D0%BE-%D0%B8-%D0%BE%D0%B1%D0%BE%D0%B8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img-fotki.yandex.ru/get/5308/89635038.567/0_6d502_c622c935_XL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yandsearch?p=5&amp;text=%D0%BA%D0%B0%D1%80%D1%82%D0%B8%D0%BD%D0%BA%D0%B8%20%D1%81%D0%B5%D1%80%D1%8B%D0%B9%20%D0%BC%D1%80%D0%B0%D1%87%D0%BD%D1%8B%D0%B9%20%D0%B7%D0%B0%D0%BC%D0%BE%D0%BA%20%D0%BD%D0%B0%20%D0%B3%D0%BE%D1%80%D0%B5&amp;pos=153&amp;uinfo=ww-1349-wh-669-fw-1124-fh-463-pd-1&amp;rpt=simage&amp;img_url=http%3A%2F%2Fstatic.diary.ru%2Fuserdir%2F5%2F2%2F0%2F1%2F520100%2F22200878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pravmir.ru/wp-content/uploads/2011/10/otrok--580x446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2564" y="188640"/>
            <a:ext cx="691888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</a:rPr>
              <a:t>Волшебные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</a:rPr>
              <a:t>превращения 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</a:rPr>
              <a:t>красок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</a:endParaRPr>
          </a:p>
        </p:txBody>
      </p:sp>
      <p:pic>
        <p:nvPicPr>
          <p:cNvPr id="4100" name="Picture 4" descr="http://img-fotki.yandex.ru/get/4429/79551863.62/0_72127_503d8d19_XL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977" y="2145976"/>
            <a:ext cx="5928056" cy="459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52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2" name="Picture 4" descr="Безымянный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712074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0" name="Oval 10"/>
          <p:cNvSpPr>
            <a:spLocks noChangeArrowheads="1"/>
          </p:cNvSpPr>
          <p:nvPr/>
        </p:nvSpPr>
        <p:spPr bwMode="auto">
          <a:xfrm>
            <a:off x="1895674" y="3558529"/>
            <a:ext cx="1629898" cy="1557491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smtClean="0">
              <a:solidFill>
                <a:srgbClr val="FFFFFF"/>
              </a:solidFill>
              <a:latin typeface="Garamond" pitchFamily="18" charset="0"/>
            </a:endParaRPr>
          </a:p>
        </p:txBody>
      </p:sp>
      <p:sp>
        <p:nvSpPr>
          <p:cNvPr id="81934" name="WordArt 14"/>
          <p:cNvSpPr>
            <a:spLocks noChangeArrowheads="1" noChangeShapeType="1" noTextEdit="1"/>
          </p:cNvSpPr>
          <p:nvPr/>
        </p:nvSpPr>
        <p:spPr bwMode="auto">
          <a:xfrm>
            <a:off x="684213" y="5373688"/>
            <a:ext cx="3095625" cy="1150937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kern="1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cs typeface="Arial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803111" y="3429000"/>
            <a:ext cx="1584176" cy="15792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936043" y="1538862"/>
            <a:ext cx="1549161" cy="1530424"/>
          </a:xfrm>
          <a:prstGeom prst="ellipse">
            <a:avLst/>
          </a:prstGeom>
          <a:solidFill>
            <a:srgbClr val="FEC2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515123"/>
            <a:ext cx="1573213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521" y="4394993"/>
            <a:ext cx="1573213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вал 4"/>
          <p:cNvSpPr/>
          <p:nvPr/>
        </p:nvSpPr>
        <p:spPr>
          <a:xfrm>
            <a:off x="3877387" y="476672"/>
            <a:ext cx="1547811" cy="153030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260779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6" name="Picture 4" descr="Безымянный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723270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0" name="Oval 10"/>
          <p:cNvSpPr>
            <a:spLocks noChangeArrowheads="1"/>
          </p:cNvSpPr>
          <p:nvPr/>
        </p:nvSpPr>
        <p:spPr bwMode="auto">
          <a:xfrm>
            <a:off x="1895674" y="3558529"/>
            <a:ext cx="1629898" cy="1557491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smtClean="0">
              <a:solidFill>
                <a:srgbClr val="FFFFFF"/>
              </a:solidFill>
              <a:latin typeface="Garamond" pitchFamily="18" charset="0"/>
            </a:endParaRPr>
          </a:p>
        </p:txBody>
      </p:sp>
      <p:sp>
        <p:nvSpPr>
          <p:cNvPr id="81934" name="WordArt 14"/>
          <p:cNvSpPr>
            <a:spLocks noChangeArrowheads="1" noChangeShapeType="1" noTextEdit="1"/>
          </p:cNvSpPr>
          <p:nvPr/>
        </p:nvSpPr>
        <p:spPr bwMode="auto">
          <a:xfrm>
            <a:off x="684213" y="5373688"/>
            <a:ext cx="3095625" cy="1150937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kern="1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cs typeface="Arial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803111" y="3429000"/>
            <a:ext cx="1584176" cy="15792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936043" y="1538862"/>
            <a:ext cx="1549161" cy="15304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521" y="4394993"/>
            <a:ext cx="1573213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вал 4"/>
          <p:cNvSpPr/>
          <p:nvPr/>
        </p:nvSpPr>
        <p:spPr>
          <a:xfrm>
            <a:off x="3877387" y="476672"/>
            <a:ext cx="1547811" cy="153030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5811741" y="1524562"/>
            <a:ext cx="1575546" cy="1559024"/>
          </a:xfrm>
          <a:prstGeom prst="ellipse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636315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0" name="Oval 10"/>
          <p:cNvSpPr>
            <a:spLocks noChangeArrowheads="1"/>
          </p:cNvSpPr>
          <p:nvPr/>
        </p:nvSpPr>
        <p:spPr bwMode="auto">
          <a:xfrm>
            <a:off x="1895674" y="3558529"/>
            <a:ext cx="1629898" cy="1557491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smtClean="0">
              <a:solidFill>
                <a:srgbClr val="FFFFFF"/>
              </a:solidFill>
              <a:latin typeface="Garamond" pitchFamily="18" charset="0"/>
            </a:endParaRPr>
          </a:p>
        </p:txBody>
      </p:sp>
      <p:sp>
        <p:nvSpPr>
          <p:cNvPr id="81934" name="WordArt 14"/>
          <p:cNvSpPr>
            <a:spLocks noChangeArrowheads="1" noChangeShapeType="1" noTextEdit="1"/>
          </p:cNvSpPr>
          <p:nvPr/>
        </p:nvSpPr>
        <p:spPr bwMode="auto">
          <a:xfrm>
            <a:off x="684213" y="5373688"/>
            <a:ext cx="3095625" cy="1150937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kern="1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cs typeface="Arial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803111" y="3429000"/>
            <a:ext cx="1584176" cy="15792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936043" y="1538862"/>
            <a:ext cx="1549161" cy="15304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877387" y="476672"/>
            <a:ext cx="1547811" cy="153030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5811741" y="1524562"/>
            <a:ext cx="1575546" cy="1559024"/>
          </a:xfrm>
          <a:prstGeom prst="ellipse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911229" y="4653136"/>
            <a:ext cx="1547811" cy="1545802"/>
          </a:xfrm>
          <a:prstGeom prst="ellipse">
            <a:avLst/>
          </a:prstGeom>
          <a:solidFill>
            <a:srgbClr val="CC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119933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4" name="Picture 4" descr="Безымянный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9475172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8" name="Picture 4" descr="Безымянный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7747544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9149" y="188640"/>
            <a:ext cx="59477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ОСНОВНЫЕ  ЦВЕТА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727319" y="1340768"/>
            <a:ext cx="2306492" cy="2304256"/>
          </a:xfrm>
          <a:prstGeom prst="ellipse">
            <a:avLst/>
          </a:prstGeom>
          <a:solidFill>
            <a:srgbClr val="FFFF00"/>
          </a:solidFill>
          <a:ln w="25400" cap="flat" cmpd="sng" algn="ctr">
            <a:solidFill>
              <a:srgbClr val="0099CC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Oval 10"/>
          <p:cNvSpPr>
            <a:spLocks noChangeArrowheads="1"/>
          </p:cNvSpPr>
          <p:nvPr/>
        </p:nvSpPr>
        <p:spPr bwMode="auto">
          <a:xfrm>
            <a:off x="1691680" y="3717032"/>
            <a:ext cx="2376264" cy="223224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aramond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724128" y="3717032"/>
            <a:ext cx="2232248" cy="2232247"/>
          </a:xfrm>
          <a:prstGeom prst="ellipse">
            <a:avLst/>
          </a:prstGeom>
          <a:solidFill>
            <a:srgbClr val="0099CC"/>
          </a:solidFill>
          <a:ln w="25400" cap="flat" cmpd="sng" algn="ctr">
            <a:solidFill>
              <a:srgbClr val="0099CC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770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4" name="WordArt 14"/>
          <p:cNvSpPr>
            <a:spLocks noChangeArrowheads="1" noChangeShapeType="1" noTextEdit="1"/>
          </p:cNvSpPr>
          <p:nvPr/>
        </p:nvSpPr>
        <p:spPr bwMode="auto">
          <a:xfrm>
            <a:off x="684213" y="5373688"/>
            <a:ext cx="3095625" cy="1150937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kern="1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cs typeface="Arial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695183" y="2482921"/>
            <a:ext cx="2099630" cy="1919064"/>
          </a:xfrm>
          <a:prstGeom prst="ellips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5148064" y="2420888"/>
            <a:ext cx="2016224" cy="1919064"/>
          </a:xfrm>
          <a:prstGeom prst="ellipse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419873" y="4508401"/>
            <a:ext cx="2039168" cy="2016224"/>
          </a:xfrm>
          <a:prstGeom prst="ellipse">
            <a:avLst/>
          </a:prstGeom>
          <a:solidFill>
            <a:srgbClr val="CC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332656"/>
            <a:ext cx="83529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ДОПОЛНИТЕЛЬНЫЕ   </a:t>
            </a:r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ЦВЕТА</a:t>
            </a:r>
          </a:p>
        </p:txBody>
      </p:sp>
    </p:spTree>
    <p:extLst>
      <p:ext uri="{BB962C8B-B14F-4D97-AF65-F5344CB8AC3E}">
        <p14:creationId xmlns:p14="http://schemas.microsoft.com/office/powerpoint/2010/main" val="3710257745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Юлия Владимировна\Desktop\x_8deb2d3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90" y="0"/>
            <a:ext cx="915269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325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img01.chitalnya.ru/upload/393/82732626795768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780504"/>
            <a:ext cx="3635896" cy="421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mg-fotki.yandex.ru/get/6611/36014149.ee/0_763b3_d47e9a0c_XL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485"/>
            <a:ext cx="5436096" cy="543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676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img01.chitalnya.ru/upload/393/82732626795768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764704"/>
            <a:ext cx="3633138" cy="3945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mg-fotki.yandex.ru/get/6611/36014149.ee/0_763b3_d47e9a0c_XL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6179"/>
            <a:ext cx="468052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33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img-fotki.yandex.ru/get/3508/inmira.22/0_389ca_9cdd0a9a_L.jpg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15816" y="5589240"/>
            <a:ext cx="5040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 за  урок!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84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476672"/>
            <a:ext cx="5328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 источников: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984503"/>
            <a:ext cx="842493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www.coollady.ru/index.php?name=Pages&amp;op=page&amp;pid=1747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hlinkClick r:id="rId3"/>
              </a:rPr>
              <a:t>http://www.proshkolu.ru/user/xitrowa/file/1801269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tugan.ru.com/solntse-klipart.html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pretendvaleria.blogspot.com/2012/12/blog-post_540.html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fotoyoghurt.ucoz.net/news/2010-06-28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mirgif.com/kartinki_skazka15.htm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hlinkClick r:id="rId8"/>
              </a:rPr>
              <a:t>http</a:t>
            </a:r>
            <a:r>
              <a:rPr lang="en-US" dirty="0">
                <a:hlinkClick r:id="rId8"/>
              </a:rPr>
              <a:t>://</a:t>
            </a:r>
            <a:r>
              <a:rPr lang="en-US" dirty="0" smtClean="0">
                <a:hlinkClick r:id="rId8"/>
              </a:rPr>
              <a:t>irkutsk.ucoz.com/forum/145-450-163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hlinkClick r:id="rId9"/>
              </a:rPr>
              <a:t>http://</a:t>
            </a:r>
            <a:r>
              <a:rPr lang="ru-RU" dirty="0">
                <a:hlinkClick r:id="rId9"/>
              </a:rPr>
              <a:t>картинки.</a:t>
            </a:r>
            <a:r>
              <a:rPr lang="en-US" dirty="0">
                <a:hlinkClick r:id="rId9"/>
              </a:rPr>
              <a:t>cc/%D0%B4%D0%B5%D0%B4%D0%BE%D0%BA-%D0%B2-%D0%BF%D0%B0%D0%BB%D0%BA%D0%BE%D0%B9-%D0%B2-%D0%BF%D0%BE%D0%BB%D0%B5-%D1%84%D0%BE%D1%82%D0%BE-%D0%B8-%D0%BE%D0%B1%D0%BE%D0%B8</a:t>
            </a:r>
            <a:r>
              <a:rPr lang="en-US" dirty="0" smtClean="0">
                <a:hlinkClick r:id="rId9"/>
              </a:rPr>
              <a:t>/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hlinkClick r:id="rId10"/>
              </a:rPr>
              <a:t>http://www.yavsemogu.ru/paint</a:t>
            </a:r>
            <a:r>
              <a:rPr lang="en-US" dirty="0" smtClean="0">
                <a:hlinkClick r:id="rId10"/>
              </a:rPr>
              <a:t>/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dirty="0" smtClean="0"/>
          </a:p>
          <a:p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59239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g-fotki.yandex.ru/get/5308/89635038.567/0_6d502_c622c935_XL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272845"/>
            <a:ext cx="8368627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051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лия Владимировна\Desktop\x_8deb2d3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10" y="0"/>
            <a:ext cx="915270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010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i97.beon.ru/54/57/855754/55/45672755/22200878.jpe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92294"/>
            <a:ext cx="8488391" cy="649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22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pravmir.ru/wp-content/uploads/2011/10/otrok--580x446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24" y="0"/>
            <a:ext cx="91657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636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0" name="Oval 10"/>
          <p:cNvSpPr>
            <a:spLocks noChangeArrowheads="1"/>
          </p:cNvSpPr>
          <p:nvPr/>
        </p:nvSpPr>
        <p:spPr bwMode="auto">
          <a:xfrm>
            <a:off x="2018418" y="3411021"/>
            <a:ext cx="1629898" cy="1557491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smtClean="0">
              <a:solidFill>
                <a:srgbClr val="FFFFFF"/>
              </a:solidFill>
              <a:latin typeface="Garamond" pitchFamily="18" charset="0"/>
            </a:endParaRPr>
          </a:p>
        </p:txBody>
      </p:sp>
      <p:sp>
        <p:nvSpPr>
          <p:cNvPr id="81934" name="WordArt 14"/>
          <p:cNvSpPr>
            <a:spLocks noChangeArrowheads="1" noChangeShapeType="1" noTextEdit="1"/>
          </p:cNvSpPr>
          <p:nvPr/>
        </p:nvSpPr>
        <p:spPr bwMode="auto">
          <a:xfrm>
            <a:off x="684213" y="5373688"/>
            <a:ext cx="3095625" cy="1150937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kern="1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cs typeface="Arial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856653" y="3436116"/>
            <a:ext cx="1584176" cy="15792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099155" y="1359800"/>
            <a:ext cx="1549161" cy="153042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742" y="1418954"/>
            <a:ext cx="1573213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326" y="4394993"/>
            <a:ext cx="1573213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вал 4"/>
          <p:cNvSpPr/>
          <p:nvPr/>
        </p:nvSpPr>
        <p:spPr>
          <a:xfrm>
            <a:off x="4067944" y="404664"/>
            <a:ext cx="1547811" cy="153030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896481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1" name="Picture 5" descr="Безымянный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5299380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8" name="Picture 4" descr="Безымянный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920"/>
            <a:ext cx="9144000" cy="6841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665652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DFDFD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">
    <a:dk1>
      <a:srgbClr val="010199"/>
    </a:dk1>
    <a:lt1>
      <a:srgbClr val="FFFFFF"/>
    </a:lt1>
    <a:dk2>
      <a:srgbClr val="000099"/>
    </a:dk2>
    <a:lt2>
      <a:srgbClr val="FFFFFF"/>
    </a:lt2>
    <a:accent1>
      <a:srgbClr val="33CCCC"/>
    </a:accent1>
    <a:accent2>
      <a:srgbClr val="00C600"/>
    </a:accent2>
    <a:accent3>
      <a:srgbClr val="AAAACA"/>
    </a:accent3>
    <a:accent4>
      <a:srgbClr val="DADADA"/>
    </a:accent4>
    <a:accent5>
      <a:srgbClr val="ADE2E2"/>
    </a:accent5>
    <a:accent6>
      <a:srgbClr val="00B300"/>
    </a:accent6>
    <a:hlink>
      <a:srgbClr val="FFCC00"/>
    </a:hlink>
    <a:folHlink>
      <a:srgbClr val="6699FF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10199"/>
    </a:dk1>
    <a:lt1>
      <a:srgbClr val="FFFFFF"/>
    </a:lt1>
    <a:dk2>
      <a:srgbClr val="000099"/>
    </a:dk2>
    <a:lt2>
      <a:srgbClr val="FFFFFF"/>
    </a:lt2>
    <a:accent1>
      <a:srgbClr val="33CCCC"/>
    </a:accent1>
    <a:accent2>
      <a:srgbClr val="00C600"/>
    </a:accent2>
    <a:accent3>
      <a:srgbClr val="AAAACA"/>
    </a:accent3>
    <a:accent4>
      <a:srgbClr val="DADADA"/>
    </a:accent4>
    <a:accent5>
      <a:srgbClr val="ADE2E2"/>
    </a:accent5>
    <a:accent6>
      <a:srgbClr val="00B300"/>
    </a:accent6>
    <a:hlink>
      <a:srgbClr val="FFCC00"/>
    </a:hlink>
    <a:folHlink>
      <a:srgbClr val="6699FF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10199"/>
    </a:dk1>
    <a:lt1>
      <a:srgbClr val="FFFFFF"/>
    </a:lt1>
    <a:dk2>
      <a:srgbClr val="000099"/>
    </a:dk2>
    <a:lt2>
      <a:srgbClr val="FFFFFF"/>
    </a:lt2>
    <a:accent1>
      <a:srgbClr val="33CCCC"/>
    </a:accent1>
    <a:accent2>
      <a:srgbClr val="00C600"/>
    </a:accent2>
    <a:accent3>
      <a:srgbClr val="AAAACA"/>
    </a:accent3>
    <a:accent4>
      <a:srgbClr val="DADADA"/>
    </a:accent4>
    <a:accent5>
      <a:srgbClr val="ADE2E2"/>
    </a:accent5>
    <a:accent6>
      <a:srgbClr val="00B300"/>
    </a:accent6>
    <a:hlink>
      <a:srgbClr val="FFCC00"/>
    </a:hlink>
    <a:folHlink>
      <a:srgbClr val="6699FF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10199"/>
    </a:dk1>
    <a:lt1>
      <a:srgbClr val="FFFFFF"/>
    </a:lt1>
    <a:dk2>
      <a:srgbClr val="000099"/>
    </a:dk2>
    <a:lt2>
      <a:srgbClr val="FFFFFF"/>
    </a:lt2>
    <a:accent1>
      <a:srgbClr val="33CCCC"/>
    </a:accent1>
    <a:accent2>
      <a:srgbClr val="00C600"/>
    </a:accent2>
    <a:accent3>
      <a:srgbClr val="AAAACA"/>
    </a:accent3>
    <a:accent4>
      <a:srgbClr val="DADADA"/>
    </a:accent4>
    <a:accent5>
      <a:srgbClr val="ADE2E2"/>
    </a:accent5>
    <a:accent6>
      <a:srgbClr val="00B300"/>
    </a:accent6>
    <a:hlink>
      <a:srgbClr val="FFCC00"/>
    </a:hlink>
    <a:folHlink>
      <a:srgbClr val="6699FF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010199"/>
    </a:dk1>
    <a:lt1>
      <a:srgbClr val="FFFFFF"/>
    </a:lt1>
    <a:dk2>
      <a:srgbClr val="000099"/>
    </a:dk2>
    <a:lt2>
      <a:srgbClr val="FFFFFF"/>
    </a:lt2>
    <a:accent1>
      <a:srgbClr val="33CCCC"/>
    </a:accent1>
    <a:accent2>
      <a:srgbClr val="00C600"/>
    </a:accent2>
    <a:accent3>
      <a:srgbClr val="AAAACA"/>
    </a:accent3>
    <a:accent4>
      <a:srgbClr val="DADADA"/>
    </a:accent4>
    <a:accent5>
      <a:srgbClr val="ADE2E2"/>
    </a:accent5>
    <a:accent6>
      <a:srgbClr val="00B300"/>
    </a:accent6>
    <a:hlink>
      <a:srgbClr val="FFCC00"/>
    </a:hlink>
    <a:folHlink>
      <a:srgbClr val="6699FF"/>
    </a:folHlink>
  </a:clrScheme>
</a:themeOverride>
</file>

<file path=ppt/theme/themeOverride6.xml><?xml version="1.0" encoding="utf-8"?>
<a:themeOverride xmlns:a="http://schemas.openxmlformats.org/drawingml/2006/main">
  <a:clrScheme name="">
    <a:dk1>
      <a:srgbClr val="010199"/>
    </a:dk1>
    <a:lt1>
      <a:srgbClr val="FFFFFF"/>
    </a:lt1>
    <a:dk2>
      <a:srgbClr val="000099"/>
    </a:dk2>
    <a:lt2>
      <a:srgbClr val="FFFFFF"/>
    </a:lt2>
    <a:accent1>
      <a:srgbClr val="33CCCC"/>
    </a:accent1>
    <a:accent2>
      <a:srgbClr val="00C600"/>
    </a:accent2>
    <a:accent3>
      <a:srgbClr val="AAAACA"/>
    </a:accent3>
    <a:accent4>
      <a:srgbClr val="DADADA"/>
    </a:accent4>
    <a:accent5>
      <a:srgbClr val="ADE2E2"/>
    </a:accent5>
    <a:accent6>
      <a:srgbClr val="00B300"/>
    </a:accent6>
    <a:hlink>
      <a:srgbClr val="FFCC00"/>
    </a:hlink>
    <a:folHlink>
      <a:srgbClr val="6699FF"/>
    </a:folHlink>
  </a:clrScheme>
</a:themeOverride>
</file>

<file path=ppt/theme/themeOverride7.xml><?xml version="1.0" encoding="utf-8"?>
<a:themeOverride xmlns:a="http://schemas.openxmlformats.org/drawingml/2006/main">
  <a:clrScheme name="">
    <a:dk1>
      <a:srgbClr val="010199"/>
    </a:dk1>
    <a:lt1>
      <a:srgbClr val="FFFFFF"/>
    </a:lt1>
    <a:dk2>
      <a:srgbClr val="000099"/>
    </a:dk2>
    <a:lt2>
      <a:srgbClr val="FFFFFF"/>
    </a:lt2>
    <a:accent1>
      <a:srgbClr val="33CCCC"/>
    </a:accent1>
    <a:accent2>
      <a:srgbClr val="00C600"/>
    </a:accent2>
    <a:accent3>
      <a:srgbClr val="AAAACA"/>
    </a:accent3>
    <a:accent4>
      <a:srgbClr val="DADADA"/>
    </a:accent4>
    <a:accent5>
      <a:srgbClr val="ADE2E2"/>
    </a:accent5>
    <a:accent6>
      <a:srgbClr val="00B300"/>
    </a:accent6>
    <a:hlink>
      <a:srgbClr val="FFCC00"/>
    </a:hlink>
    <a:folHlink>
      <a:srgbClr val="6699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61</Words>
  <Application>Microsoft Office PowerPoint</Application>
  <PresentationFormat>Экран (4:3)</PresentationFormat>
  <Paragraphs>20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Тема Office</vt:lpstr>
      <vt:lpstr>Облака</vt:lpstr>
      <vt:lpstr>1_Облака</vt:lpstr>
      <vt:lpstr>2_Облака</vt:lpstr>
      <vt:lpstr>3_Облака</vt:lpstr>
      <vt:lpstr>4_Облака</vt:lpstr>
      <vt:lpstr>5_Облака</vt:lpstr>
      <vt:lpstr>6_Облака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JULIA</cp:lastModifiedBy>
  <cp:revision>30</cp:revision>
  <dcterms:created xsi:type="dcterms:W3CDTF">2012-11-22T14:41:09Z</dcterms:created>
  <dcterms:modified xsi:type="dcterms:W3CDTF">2014-05-02T12:42:11Z</dcterms:modified>
</cp:coreProperties>
</file>