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498D2-6050-4C92-BD9E-F104206CEB11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1562C-5376-42B5-9DCE-EB778870F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498D2-6050-4C92-BD9E-F104206CEB11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1562C-5376-42B5-9DCE-EB778870F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498D2-6050-4C92-BD9E-F104206CEB11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1562C-5376-42B5-9DCE-EB778870F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498D2-6050-4C92-BD9E-F104206CEB11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1562C-5376-42B5-9DCE-EB778870F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498D2-6050-4C92-BD9E-F104206CEB11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1562C-5376-42B5-9DCE-EB778870F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498D2-6050-4C92-BD9E-F104206CEB11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1562C-5376-42B5-9DCE-EB778870F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498D2-6050-4C92-BD9E-F104206CEB11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1562C-5376-42B5-9DCE-EB778870F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498D2-6050-4C92-BD9E-F104206CEB11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1562C-5376-42B5-9DCE-EB778870F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498D2-6050-4C92-BD9E-F104206CEB11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1562C-5376-42B5-9DCE-EB778870F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498D2-6050-4C92-BD9E-F104206CEB11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1562C-5376-42B5-9DCE-EB778870F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498D2-6050-4C92-BD9E-F104206CEB11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1562C-5376-42B5-9DCE-EB778870F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498D2-6050-4C92-BD9E-F104206CEB11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1562C-5376-42B5-9DCE-EB778870F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4894312" cy="2475706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William Shakespeare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23120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ученицы 4а класса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ГБОУ Школа №41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Куликовой Софьи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a3.files.biography.com/image/upload/c_fill,cs_srgb,dpr_1.0,g_face,h_300,q_80,w_300/MTE1ODA0OTcxNzgzMzkwNzM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04664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People say that there are two books you will always find in an English home, the Bible and the Works of   William Shakespeare.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www.downloadbible.us/hires/The-King-James-Bib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293096"/>
            <a:ext cx="3436878" cy="2291252"/>
          </a:xfrm>
          <a:prstGeom prst="rect">
            <a:avLst/>
          </a:prstGeom>
          <a:noFill/>
        </p:spPr>
      </p:pic>
      <p:pic>
        <p:nvPicPr>
          <p:cNvPr id="15366" name="Picture 6" descr="http://img1.imagesbn.com/p/9780760759394_p0_v2_s260x4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212976"/>
            <a:ext cx="2476500" cy="3343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0"/>
            <a:ext cx="9577064" cy="1412776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William Shakespeare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the most famous of all English writers.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499992" y="1600200"/>
            <a:ext cx="4464496" cy="5257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Shakespeare was born in Stratford-upon-Avon in 1564 and died there in 1616. 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married Anne Hathaway.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politikus.ru/uploads/posts/2013-07/1373627653_74547883_large_4417074_poslednyaya_vstrecha_s_sobratyami_po_peru_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068" y="1638422"/>
            <a:ext cx="3690892" cy="49589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rmAutofit/>
          </a:bodyPr>
          <a:lstStyle/>
          <a:p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For some time he worked as a teacher in the neighborhood of Stratford-upon-Avon.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http://img0.liveinternet.ru/images/attach/c/6/92/385/92385928_sheksp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852936"/>
            <a:ext cx="2418581" cy="3609822"/>
          </a:xfrm>
          <a:prstGeom prst="rect">
            <a:avLst/>
          </a:prstGeom>
          <a:noFill/>
        </p:spPr>
      </p:pic>
      <p:pic>
        <p:nvPicPr>
          <p:cNvPr id="16392" name="Picture 8" descr="https://farm4.staticflickr.com/3601/3639118379_d5d2ded9e8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284984"/>
            <a:ext cx="4392487" cy="32943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1586 he went to London and became an actor. He worked at the Globe Theatre.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www.enotes.com/images/globe/glob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996952"/>
            <a:ext cx="4397449" cy="2849886"/>
          </a:xfrm>
          <a:prstGeom prst="rect">
            <a:avLst/>
          </a:prstGeom>
          <a:noFill/>
        </p:spPr>
      </p:pic>
      <p:pic>
        <p:nvPicPr>
          <p:cNvPr id="17412" name="Picture 4" descr="http://upload.wikimedia.org/wikipedia/commons/b/b7/Globe_Theatre_Lond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924944"/>
            <a:ext cx="4139952" cy="31049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786210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He started to write plays and poems.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ucberkeleyenglish.com/files/2014/10/1000509261001_2013980530001_William-Shakespeare-The-Life-of-the-Ba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7696855" cy="43294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most well known plays are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052737"/>
            <a:ext cx="4101852" cy="72008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“Romeo and Juliet”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83568" y="2174875"/>
            <a:ext cx="3384376" cy="39512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355977" y="1052736"/>
            <a:ext cx="4330824" cy="1122139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“Hamlet, Prince of Denmark”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www.rjmusical.com/wp-content/uploads/2014/01/Romeo_Juliet-old-draw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3600400" cy="4519652"/>
          </a:xfrm>
          <a:prstGeom prst="rect">
            <a:avLst/>
          </a:prstGeom>
          <a:noFill/>
        </p:spPr>
      </p:pic>
      <p:pic>
        <p:nvPicPr>
          <p:cNvPr id="18436" name="Picture 4" descr="http://cdn8.staztic.com/app/a/1165/1165630/hamlet-w-shakespeare-free-356395-0-s-307x51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0245" y="2174875"/>
            <a:ext cx="2894163" cy="4345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True or False?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5517232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Shakespeare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the most famous of all French writes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English people usually have only two books at home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Shakespeare was born 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Stratford-upon-Avon.</a:t>
            </a:r>
          </a:p>
          <a:p>
            <a:pPr marL="514350" indent="-514350"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Shakespeare died in London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In 1586 he became an artist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His plays “Romeo and Juliet” and “Hamlet, Prince of Denmark” are very popular.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177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William Shakespeare</vt:lpstr>
      <vt:lpstr>People say that there are two books you will always find in an English home, the Bible and the Works of   William Shakespeare.</vt:lpstr>
      <vt:lpstr>William Shakespeare  is the most famous of all English writers. </vt:lpstr>
      <vt:lpstr>For some time he worked as a teacher in the neighborhood of Stratford-upon-Avon.</vt:lpstr>
      <vt:lpstr>In 1586 he went to London and became an actor. He worked at the Globe Theatre. </vt:lpstr>
      <vt:lpstr>He started to write plays and poems.</vt:lpstr>
      <vt:lpstr>The most well known plays are   </vt:lpstr>
      <vt:lpstr>True or False?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William Shakespeare</dc:title>
  <dc:creator>Tanya</dc:creator>
  <cp:lastModifiedBy>Tanya</cp:lastModifiedBy>
  <cp:revision>12</cp:revision>
  <dcterms:created xsi:type="dcterms:W3CDTF">2015-06-21T17:51:51Z</dcterms:created>
  <dcterms:modified xsi:type="dcterms:W3CDTF">2015-10-15T16:45:43Z</dcterms:modified>
</cp:coreProperties>
</file>