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8" r:id="rId11"/>
    <p:sldId id="269" r:id="rId12"/>
    <p:sldId id="270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834769844687848E-2"/>
          <c:y val="0.1989624457954306"/>
          <c:w val="0.50898336788458787"/>
          <c:h val="0.688624627457242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здоровье человека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от собственного образа жизни</c:v>
                </c:pt>
                <c:pt idx="1">
                  <c:v>окружающей среды</c:v>
                </c:pt>
                <c:pt idx="2">
                  <c:v>от наследственности </c:v>
                </c:pt>
                <c:pt idx="3">
                  <c:v>от уровня развития здравоохранения в стране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15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164660245678101"/>
          <c:y val="0.35908300602801163"/>
          <c:w val="0.36491230604538594"/>
          <c:h val="0.519721717453829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0.40426</cdr:x>
      <cdr:y>0.51198</cdr:y>
    </cdr:from>
    <cdr:to>
      <cdr:x>0.51859</cdr:x>
      <cdr:y>0.66667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29778" y="3026534"/>
          <a:ext cx="1139687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50 %</a:t>
          </a:r>
          <a:endParaRPr lang="ru-RU" sz="3200" dirty="0"/>
        </a:p>
      </cdr:txBody>
    </cdr:sp>
  </cdr:relSizeAnchor>
  <cdr:relSizeAnchor xmlns:cdr="http://schemas.openxmlformats.org/drawingml/2006/chartDrawing">
    <cdr:from>
      <cdr:x>0.0801</cdr:x>
      <cdr:y>0.75163</cdr:y>
    </cdr:from>
    <cdr:to>
      <cdr:x>0.19443</cdr:x>
      <cdr:y>0.90632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8489" y="4443209"/>
          <a:ext cx="1139687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15%</a:t>
          </a:r>
          <a:endParaRPr lang="ru-RU" sz="3200" dirty="0"/>
        </a:p>
      </cdr:txBody>
    </cdr:sp>
  </cdr:relSizeAnchor>
  <cdr:relSizeAnchor xmlns:cdr="http://schemas.openxmlformats.org/drawingml/2006/chartDrawing">
    <cdr:from>
      <cdr:x>0.36071</cdr:x>
      <cdr:y>0.33333</cdr:y>
    </cdr:from>
    <cdr:to>
      <cdr:x>0.47504</cdr:x>
      <cdr:y>0.48802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884867" y="19704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0.02599</cdr:x>
      <cdr:y>0.37691</cdr:y>
    </cdr:from>
    <cdr:to>
      <cdr:x>0.14032</cdr:x>
      <cdr:y>0.53159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59071" y="2228045"/>
          <a:ext cx="1139687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15%</a:t>
          </a:r>
          <a:endParaRPr lang="ru-RU" sz="3200" dirty="0"/>
        </a:p>
      </cdr:txBody>
    </cdr:sp>
  </cdr:relSizeAnchor>
  <cdr:relSizeAnchor xmlns:cdr="http://schemas.openxmlformats.org/drawingml/2006/chartDrawing">
    <cdr:from>
      <cdr:x>0.1867</cdr:x>
      <cdr:y>0.10893</cdr:y>
    </cdr:from>
    <cdr:to>
      <cdr:x>0.30103</cdr:x>
      <cdr:y>0.26362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861091" y="643944"/>
          <a:ext cx="1139687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10%</a:t>
          </a:r>
          <a:endParaRPr lang="ru-RU" sz="3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5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3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159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0857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3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492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567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21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25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414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8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0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1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4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0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B9B1282-FA72-43FF-98C9-784CA4D16D1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F89DA2A-86B3-4F21-9BD8-953B2BADC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8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0404" y="3019041"/>
            <a:ext cx="8689976" cy="2509213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dirty="0" smtClean="0"/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сохранение и укрепление физического и психического здоровья детей путем внедрения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здоровьесберегающих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технологий.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59350" y="321972"/>
            <a:ext cx="6084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/>
              <a:t>муниципальное бюджетное дошкольное образовательное </a:t>
            </a:r>
            <a:r>
              <a:rPr lang="ru-RU" sz="1400" dirty="0" smtClean="0"/>
              <a:t>учреждение</a:t>
            </a:r>
          </a:p>
          <a:p>
            <a:pPr algn="ctr"/>
            <a:r>
              <a:rPr lang="ru-RU" sz="1400" dirty="0" smtClean="0"/>
              <a:t> общеразвивающего вида детский сад №45 «Солнышко»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7534141" y="5898524"/>
            <a:ext cx="4052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/>
              <a:t>Заместитель заведующего по ВМР: </a:t>
            </a:r>
            <a:endParaRPr lang="ru-RU" dirty="0"/>
          </a:p>
          <a:p>
            <a:r>
              <a:rPr lang="ru-RU" dirty="0" smtClean="0"/>
              <a:t>Кочкина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42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9252" y="187266"/>
            <a:ext cx="10045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Какие виды </a:t>
            </a:r>
            <a:r>
              <a:rPr lang="ru-RU" sz="3200" dirty="0" err="1">
                <a:solidFill>
                  <a:schemeClr val="accent2">
                    <a:lumMod val="50000"/>
                  </a:schemeClr>
                </a:solidFill>
              </a:rPr>
              <a:t>здоровьесберегающих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технологий используются в дошкольном образовательном учреждении? 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213" y="1800962"/>
            <a:ext cx="11127347" cy="452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8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технологий: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Технологии сохранения и стимулирования здоровья: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ритмопластика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динамические паузы, подвижные и спортивные игры, релаксация, технологии эстетической направленности, гимнастика пальчиковая, гимнастика для глаз, гимнастика дыхательная, гимнастика бодрящая, гимнастика корригирующая, гимнастика ортопедическая.</a:t>
            </a:r>
            <a:endParaRPr lang="ru-RU" sz="22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Технологии обучения здоровому образу жизни: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физкультурные занятия,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проблемно-игровые (</a:t>
            </a:r>
            <a:r>
              <a:rPr lang="ru-RU" sz="22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игротреннинги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2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игры, беседы из серии «Здоровье», самомассаж, точечный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самомассаж.</a:t>
            </a:r>
            <a:endParaRPr lang="ru-RU" sz="22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125"/>
              </a:spcBef>
              <a:spcAft>
                <a:spcPts val="1125"/>
              </a:spcAft>
            </a:pP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Коррекционные технологии: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музыкального воздействия, </a:t>
            </a:r>
            <a:r>
              <a:rPr lang="ru-RU" sz="22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технологии воздействия цветом, технологии коррекции поведения, </a:t>
            </a:r>
            <a:r>
              <a:rPr lang="ru-RU" sz="2200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фонетическая и логопедическая ритмика.</a:t>
            </a:r>
            <a:endParaRPr lang="ru-RU" sz="22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9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3162" y="0"/>
            <a:ext cx="72816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использования </a:t>
            </a:r>
          </a:p>
          <a:p>
            <a:pPr algn="ctr"/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здоровьесберегающих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технологий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782" y="1652341"/>
            <a:ext cx="71864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постепенность, </a:t>
            </a:r>
            <a:endParaRPr lang="ru-RU" sz="28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учёт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 здоровья и индивидуальных особенностей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ребёнка,</a:t>
            </a:r>
          </a:p>
          <a:p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системность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эмоциональная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физическая привлекательность для ребёнка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50" y="1656858"/>
            <a:ext cx="4378817" cy="32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7588" y="348943"/>
            <a:ext cx="9221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Органичное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сочетание всех </a:t>
            </a:r>
            <a:r>
              <a:rPr lang="ru-RU" sz="4000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здоровьесберегающих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технологий в ДОУ способствует сохранению и укреплению здоровья детей.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738" y="3110247"/>
            <a:ext cx="7760862" cy="286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5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0495" y="1223107"/>
            <a:ext cx="104859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1.При проведении физкультурного занятия в детском саду две трети движений, составляющих его структуру, должны быть циклического характера.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/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2.Повышение резервов дыхательной системы ребёнка происходит за счёт регулярной двигательной активности на свежем воздухе.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/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3.Органичное сочетание всех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ДОУ способствует совершенствованию системы иммунной защиты ребёнка.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4716" y="4957296"/>
            <a:ext cx="10401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4. Регулярность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физических нагрузок способствует нарастанию резервных мощностей организма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ребёнка.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43469" y="161110"/>
            <a:ext cx="30171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Утверждения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3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1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441" y="1268453"/>
            <a:ext cx="6439435" cy="483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717441" y="148991"/>
            <a:ext cx="66119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Будьте здоровы!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38929" y="244227"/>
            <a:ext cx="50098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accent2">
                    <a:lumMod val="50000"/>
                  </a:schemeClr>
                </a:solidFill>
              </a:rPr>
              <a:t>«Забота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                                                                                         В.А. Сухомлинский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40157" y="2410376"/>
            <a:ext cx="10431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5400" b="1" u="sng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 – это состояние полного физического, психического, социального благополучия».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7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290" y="206062"/>
            <a:ext cx="10364451" cy="132605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нормативно-правовые документы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5290" y="1403325"/>
            <a:ext cx="79076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800" dirty="0" smtClean="0"/>
              <a:t>Закон </a:t>
            </a:r>
            <a:r>
              <a:rPr lang="ru-RU" sz="2800" dirty="0"/>
              <a:t>РФ «Об образовании» (ст. 51</a:t>
            </a:r>
            <a:r>
              <a:rPr lang="ru-RU" sz="2800" dirty="0" smtClean="0"/>
              <a:t>)</a:t>
            </a:r>
          </a:p>
          <a:p>
            <a:pPr lvl="0"/>
            <a:endParaRPr lang="ru-RU" sz="2800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800" dirty="0"/>
              <a:t>«О санитарно-эпидемиологическом благополучии населения</a:t>
            </a:r>
            <a:r>
              <a:rPr lang="ru-RU" sz="2800" dirty="0" smtClean="0"/>
              <a:t>».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ru-RU" sz="2800" dirty="0" smtClean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800" dirty="0" smtClean="0"/>
              <a:t>«</a:t>
            </a:r>
            <a:r>
              <a:rPr lang="ru-RU" sz="2800" dirty="0"/>
              <a:t>О неотложных мерах по обеспечению здоровья населения РФ»   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endParaRPr lang="ru-RU" sz="2800" dirty="0" smtClean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800" dirty="0" smtClean="0"/>
              <a:t>«</a:t>
            </a:r>
            <a:r>
              <a:rPr lang="ru-RU" sz="2800" dirty="0"/>
              <a:t>Об утверждении основных направлений государственной социальной политики по улучшению положения детей в РФ».</a:t>
            </a:r>
          </a:p>
        </p:txBody>
      </p:sp>
    </p:spTree>
    <p:extLst>
      <p:ext uri="{BB962C8B-B14F-4D97-AF65-F5344CB8AC3E}">
        <p14:creationId xmlns:p14="http://schemas.microsoft.com/office/powerpoint/2010/main" val="12250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7639" y="0"/>
            <a:ext cx="10364451" cy="159617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компоненты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здоровья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3790" y="1757493"/>
            <a:ext cx="5499280" cy="164252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Соматическое здоровье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— текущее состояние органов и систем организма человека, основу которого составляет биологическая программа индивидуального развития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0168" y="1757493"/>
            <a:ext cx="5499280" cy="164252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Физическое здоровье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— уровень роста и развития органов и систем организма.</a:t>
            </a:r>
            <a:r>
              <a:rPr lang="ru-RU" sz="2000" dirty="0" smtClean="0"/>
              <a:t> 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03430" y="4199337"/>
            <a:ext cx="5499280" cy="164252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Психическое здоровье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— состояние психической сферы, основу которой составляет состояние общего душевного комфорта.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23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110" y="0"/>
            <a:ext cx="10364451" cy="159617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Закончите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пословицы 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здоровье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0015" y="901520"/>
            <a:ext cx="6980346" cy="585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Чистота –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Здоровье дороже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Чисто жить –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Если хочешь быть здоров –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 Здоровье в порядке –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В здоровом теле –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Здоровье за деньги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Береги платье с </a:t>
            </a:r>
            <a:r>
              <a:rPr lang="ru-RU" sz="2800" dirty="0" err="1" smtClean="0">
                <a:effectLst/>
              </a:rPr>
              <a:t>нову</a:t>
            </a:r>
            <a:r>
              <a:rPr lang="ru-RU" sz="2800" dirty="0" smtClean="0">
                <a:effectLst/>
              </a:rPr>
              <a:t>,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effectLst/>
              </a:rPr>
              <a:t>Будет здоровье –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042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04132974"/>
              </p:ext>
            </p:extLst>
          </p:nvPr>
        </p:nvGraphicFramePr>
        <p:xfrm>
          <a:off x="579550" y="572884"/>
          <a:ext cx="9968247" cy="5911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08361" y="115910"/>
            <a:ext cx="48163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Здоровье человека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5362" y="159089"/>
            <a:ext cx="106079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проведении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физкультурной  образовательной деятельности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детском 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саду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две трети движений, составляющих его структуру, должны быть циклического характера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73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 rot="21336766">
            <a:off x="950229" y="328187"/>
            <a:ext cx="3825026" cy="225560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подвижные игры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 rot="21231199">
            <a:off x="111322" y="2925085"/>
            <a:ext cx="3825026" cy="225560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спортивные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игры и упражнения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405940" y="212591"/>
            <a:ext cx="3825026" cy="225560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индивидуальная работа над ОВД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8102958" y="2796164"/>
            <a:ext cx="3825026" cy="225560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самостоятельная двигательная активность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412902" y="212591"/>
            <a:ext cx="4973392" cy="390864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двигательной активности детей на прогулке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us\Documents\ФОТО  ДС 28\фото\осень\P10406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227" y="4400646"/>
            <a:ext cx="3131713" cy="234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6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5116" y="276976"/>
            <a:ext cx="90495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резервов дыхательной системы ребёнка происходит за счёт регулярной двигательной активности на свежем воздухе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01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227</TotalTime>
  <Words>484</Words>
  <Application>Microsoft Office PowerPoint</Application>
  <PresentationFormat>Произвольный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Капля</vt:lpstr>
      <vt:lpstr> сохранение и укрепление физического и психического здоровья детей путем внедрения здоровьесберегающих технологий.</vt:lpstr>
      <vt:lpstr>Презентация PowerPoint</vt:lpstr>
      <vt:lpstr>нормативно-правовые документы:</vt:lpstr>
      <vt:lpstr>компоненты здоровья</vt:lpstr>
      <vt:lpstr>Закончите пословицы о здоровье: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Сулейманова</dc:creator>
  <cp:lastModifiedBy>ZamBez</cp:lastModifiedBy>
  <cp:revision>24</cp:revision>
  <dcterms:created xsi:type="dcterms:W3CDTF">2013-12-11T18:13:14Z</dcterms:created>
  <dcterms:modified xsi:type="dcterms:W3CDTF">2015-10-15T06:16:54Z</dcterms:modified>
</cp:coreProperties>
</file>