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FB07E-C99B-471F-BF3E-C12C3D6A19DB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56C88-03C8-4ADB-8365-5F0BEB419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123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56C88-03C8-4ADB-8365-5F0BEB419CB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900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61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02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78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339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58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77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20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124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3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54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040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5B411-4F87-4C95-A675-E2699018F02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2197D-D19A-4D29-915C-2F276BD6B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62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Блокадный трамвай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 № 68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 7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«а»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17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Мещерякова С.В.</a:t>
            </a:r>
          </a:p>
        </p:txBody>
      </p:sp>
    </p:spTree>
    <p:extLst>
      <p:ext uri="{BB962C8B-B14F-4D97-AF65-F5344CB8AC3E}">
        <p14:creationId xmlns:p14="http://schemas.microsoft.com/office/powerpoint/2010/main" val="68494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Практически все перевозки пассажиров и грузов легли на плечи трамваев.</a:t>
            </a:r>
          </a:p>
        </p:txBody>
      </p:sp>
    </p:spTree>
    <p:extLst>
      <p:ext uri="{BB962C8B-B14F-4D97-AF65-F5344CB8AC3E}">
        <p14:creationId xmlns:p14="http://schemas.microsoft.com/office/powerpoint/2010/main" val="331128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трамвайных вагонах перевозили солдат к линии фронта, которая проходила всего в нескольких километрах от города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 недалеко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32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Увозили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обратно раненых на специальных санитарных вагонах.</a:t>
            </a:r>
          </a:p>
        </p:txBody>
      </p:sp>
    </p:spTree>
    <p:extLst>
      <p:ext uri="{BB962C8B-B14F-4D97-AF65-F5344CB8AC3E}">
        <p14:creationId xmlns:p14="http://schemas.microsoft.com/office/powerpoint/2010/main" val="40750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период блокады в трамвайных парках и на линиях работали около четырех с половиной тысяч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180919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Многие жили прямо на работе, поэтому в трамвайном парке даже устраивались детские сады. Работать приходилось по 18 часов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сутки.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09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67" r="546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начале XX века у трамваев была своя электростанция, но к 1941 году все электричество они получали в основном от тепловых электростанций, находившихся в черте города.</a:t>
            </a:r>
          </a:p>
        </p:txBody>
      </p:sp>
    </p:spTree>
    <p:extLst>
      <p:ext uri="{BB962C8B-B14F-4D97-AF65-F5344CB8AC3E}">
        <p14:creationId xmlns:p14="http://schemas.microsoft.com/office/powerpoint/2010/main" val="28969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началом войны электростанции перевели на уголь, потом на торф, но когда в сентябре блокада замкнулась, то стали переводить на дрова.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3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130304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Однако 8 декабря 1941 года из-за нехватки электрических мощностей, вызванной блокадой, Ленинградский трамвай прекратил своё функционирование. Отключение тока произошло без предупреждения, поэтому многие вагоны остановились прямо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линии.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стояли посередине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 весны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58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Грузовые трамваи пошли 7 марта 1942 года, с этого времени началось восстановление разрушенных бомбами и снарядами путей.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168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Пассажирское движение восстановили 15 апреля 1942 года — тогда на пять маршрутов вышли 116 трамвайных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поездов которые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выпускали в самом же Ленинграде на Кировском заводе.</a:t>
            </a:r>
          </a:p>
        </p:txBody>
      </p:sp>
    </p:spTree>
    <p:extLst>
      <p:ext uri="{BB962C8B-B14F-4D97-AF65-F5344CB8AC3E}">
        <p14:creationId xmlns:p14="http://schemas.microsoft.com/office/powerpoint/2010/main" val="371663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Блокадный трамвай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Кировском районе Санкт-Петербурга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проспекте Стачек есть необычный исторический памятник - блокадный трамвай.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36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Водителями и кондукторами в основном работали женщины и дети. Многие из них носили форму – темно-синие пиджаки с погонами, на которых были изображены крылья, молот и гаечный ключ.</a:t>
            </a:r>
          </a:p>
        </p:txBody>
      </p:sp>
    </p:spTree>
    <p:extLst>
      <p:ext uri="{BB962C8B-B14F-4D97-AF65-F5344CB8AC3E}">
        <p14:creationId xmlns:p14="http://schemas.microsoft.com/office/powerpoint/2010/main" val="167478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4725144"/>
            <a:ext cx="5731024" cy="201622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обязанности кондукторов входило не только взимание платы за проезд в размере 15 копеек, проверка документов, но еще и эвакуация пассажиров во время начавшегося обстрела. Так, 15 июня 1942 года восемнадцатилетняя вагоновожатая Агафья Герасимова привела в парк поврежденный поезд, один из вагонов которого был изуродован до неузнаваемости. К счастью, жертв не было: как только поблизости начали рваться снаряды, Агафья Герасимова остановила трамвай и приказала пассажирам немедленно укрыться в бомбоубежище.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75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4941168"/>
            <a:ext cx="5587008" cy="123103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18 ноября 1942 года были пущены трамваи еще по пяти маршрутам, в 1943 году ленинградцы могли воспользоваться уже 13 маршрутами, а концу гола число маршрутов увеличилось до 20.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в январе 1944,когда блокада была снята - одновременно с грохотом салюта в звонки звонили и вагоновожатые. Таким способом они салютовали приходу этого долгожданного дня.</a:t>
            </a:r>
          </a:p>
        </p:txBody>
      </p:sp>
    </p:spTree>
    <p:extLst>
      <p:ext uri="{BB962C8B-B14F-4D97-AF65-F5344CB8AC3E}">
        <p14:creationId xmlns:p14="http://schemas.microsoft.com/office/powerpoint/2010/main" val="64916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5085184"/>
            <a:ext cx="5587008" cy="1087016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 годы блокады трамвайному хозяйству Ленинграда был нанесен огромный ущерб, в ряды Красной Армии ушло около 4,5 тысяч рабочих и служащих ТТУ, многие из которых так и не вернулись. В самом Ленинграде 57 работников городского трамвая были убиты или умерли от ран, 211 трамвайщиков – ранены или контужены</a:t>
            </a:r>
          </a:p>
        </p:txBody>
      </p:sp>
    </p:spTree>
    <p:extLst>
      <p:ext uri="{BB962C8B-B14F-4D97-AF65-F5344CB8AC3E}">
        <p14:creationId xmlns:p14="http://schemas.microsoft.com/office/powerpoint/2010/main" val="202222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5013176"/>
            <a:ext cx="5587008" cy="1159024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Враг полностью разрушил 2 подстанции, 25 зданий служб, повредил 1065 трамваев, 153 вагона полностью уничтожены, 13% путей выведены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71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Сейчас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трамвайных линий в Петербурге стремительно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сокращается… А ведь это - память!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82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Да и как приятно проехать в трамвае по городу - просто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так, ни куда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спеша, любуясь красотой Петербурга.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1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Светлана\презентация блокадный трамвай\слайд 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41679"/>
            <a:ext cx="3319882" cy="466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97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об этом памятнике мы поговорим накануне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праздника - 70-летия полного снятия блокады Ленинграда.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9"/>
          <a:stretch/>
        </p:blipFill>
        <p:spPr>
          <a:xfrm>
            <a:off x="2555776" y="332656"/>
            <a:ext cx="3930824" cy="5016735"/>
          </a:xfrm>
        </p:spPr>
      </p:pic>
    </p:spTree>
    <p:extLst>
      <p:ext uri="{BB962C8B-B14F-4D97-AF65-F5344CB8AC3E}">
        <p14:creationId xmlns:p14="http://schemas.microsoft.com/office/powerpoint/2010/main" val="98491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Официальное открытие памятника состоялось 8 сентября 2007 года.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 качестве постамента для памятника были использованы несколько метров рельсов, установленных там, где в блокаду находились оборонительные сооружения.</a:t>
            </a:r>
          </a:p>
        </p:txBody>
      </p:sp>
    </p:spTree>
    <p:extLst>
      <p:ext uri="{BB962C8B-B14F-4D97-AF65-F5344CB8AC3E}">
        <p14:creationId xmlns:p14="http://schemas.microsoft.com/office/powerpoint/2010/main" val="36730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Ретровагон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серии МС восстановлен реставраторами в мельчайших деталях. Именно такие трамваи ходили по улицам блокадного города. Памятником героическим вагоновожатым стал трамвай 12-го маршрута.</a:t>
            </a:r>
          </a:p>
        </p:txBody>
      </p:sp>
    </p:spTree>
    <p:extLst>
      <p:ext uri="{BB962C8B-B14F-4D97-AF65-F5344CB8AC3E}">
        <p14:creationId xmlns:p14="http://schemas.microsoft.com/office/powerpoint/2010/main" val="409655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Петербургский трамвай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имеет не столь давнюю историю, как киевский или московский. Возник он в лишь 1907 году, но в концу 1980-х годов трамвайная сеть Ленинграда достигла наибольших масштабов, став самой большой в мире, за что была включена в Книгу рекордов Гиннесса.</a:t>
            </a:r>
          </a:p>
        </p:txBody>
      </p:sp>
    </p:spTree>
    <p:extLst>
      <p:ext uri="{BB962C8B-B14F-4D97-AF65-F5344CB8AC3E}">
        <p14:creationId xmlns:p14="http://schemas.microsoft.com/office/powerpoint/2010/main" val="292020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91"/>
          <a:stretch/>
        </p:blipFill>
        <p:spPr>
          <a:xfrm>
            <a:off x="1979712" y="404664"/>
            <a:ext cx="4371048" cy="44593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Однако самые славные страницы истории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петербургского трамвая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приходятся на период Великой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Отечественной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5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1941 году ленинградский трамвай был крупнейшим транспортным предприятием города. По 43 маршрутам ежедневно ходили по 1835 вагонов. Маршрутная сеть насчитывала свыше 700 километров и соединяла все районы города и некоторые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тогдашние пригороды (Озерки,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Лигово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Стрельну,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Ржевку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деревни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Мурзинку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Рыбацкую) с центром города.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0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8 сентября 1941 года, гитлеровские войска захватили город Шлиссельбург, замкнув тем самым кольцо блокады вокруг Ленинграда. К этому дню в городе находились 2,5 миллиона жителей.</a:t>
            </a:r>
          </a:p>
        </p:txBody>
      </p:sp>
    </p:spTree>
    <p:extLst>
      <p:ext uri="{BB962C8B-B14F-4D97-AF65-F5344CB8AC3E}">
        <p14:creationId xmlns:p14="http://schemas.microsoft.com/office/powerpoint/2010/main" val="161827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629</Words>
  <Application>Microsoft Office PowerPoint</Application>
  <PresentationFormat>Экран (4:3)</PresentationFormat>
  <Paragraphs>34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Блокадный трамвай</vt:lpstr>
      <vt:lpstr>Блокадный трамвай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Блокадный трамвай</dc:title>
  <dc:creator>home</dc:creator>
  <cp:lastModifiedBy>iUser</cp:lastModifiedBy>
  <cp:revision>22</cp:revision>
  <cp:lastPrinted>2015-10-15T20:03:26Z</cp:lastPrinted>
  <dcterms:created xsi:type="dcterms:W3CDTF">2014-11-15T19:05:56Z</dcterms:created>
  <dcterms:modified xsi:type="dcterms:W3CDTF">2015-10-16T00:11:25Z</dcterms:modified>
</cp:coreProperties>
</file>