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58" r:id="rId5"/>
    <p:sldId id="265" r:id="rId6"/>
    <p:sldId id="266" r:id="rId7"/>
    <p:sldId id="259" r:id="rId8"/>
    <p:sldId id="260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81" autoAdjust="0"/>
  </p:normalViewPr>
  <p:slideViewPr>
    <p:cSldViewPr>
      <p:cViewPr varScale="1">
        <p:scale>
          <a:sx n="67" d="100"/>
          <a:sy n="67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8400" y="533400"/>
            <a:ext cx="6400800" cy="2868168"/>
          </a:xfrm>
        </p:spPr>
        <p:txBody>
          <a:bodyPr/>
          <a:lstStyle/>
          <a:p>
            <a:pPr algn="ctr"/>
            <a:r>
              <a:rPr lang="ru-RU" i="1" dirty="0" smtClean="0"/>
              <a:t>Экспериментальная деятельность</a:t>
            </a:r>
            <a:br>
              <a:rPr lang="ru-RU" i="1" dirty="0" smtClean="0"/>
            </a:br>
            <a:r>
              <a:rPr lang="ru-RU" i="1" dirty="0" smtClean="0">
                <a:solidFill>
                  <a:srgbClr val="FFC000"/>
                </a:solidFill>
              </a:rPr>
              <a:t>«Маленькие исследователи»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6800" y="3539864"/>
            <a:ext cx="3592420" cy="263233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Воспитатель высшей квалификационной категории:</a:t>
            </a:r>
          </a:p>
          <a:p>
            <a:r>
              <a:rPr lang="ru-RU" dirty="0" err="1" smtClean="0"/>
              <a:t>Перминова</a:t>
            </a:r>
            <a:r>
              <a:rPr lang="ru-RU" dirty="0" smtClean="0"/>
              <a:t> Л.А.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Средняя «Б» группа</a:t>
            </a:r>
          </a:p>
          <a:p>
            <a:pPr algn="ctr"/>
            <a:r>
              <a:rPr lang="ru-RU" dirty="0" smtClean="0"/>
              <a:t>2015 г.  </a:t>
            </a:r>
            <a:endParaRPr lang="ru-RU" dirty="0"/>
          </a:p>
        </p:txBody>
      </p:sp>
      <p:pic>
        <p:nvPicPr>
          <p:cNvPr id="7" name="Picture 18" descr="http://t2.gstatic.com/images?q=tbn:ANd9GcTzhKiX5cXkuirsmKmpEluTDF83veu0qmHSO9ETe6G7WhinjzwBa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0"/>
            <a:ext cx="4495800" cy="2801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«Разложи пену по формочкам»</a:t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 развивать тактильные ощущения, осязательные чувства.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пользователь\Desktop\фото\DSC054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6404" y="1219200"/>
            <a:ext cx="7319832" cy="54087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04800"/>
            <a:ext cx="7315200" cy="61509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исследовательской деятельности и развития познавательных и творческих способностей детей.</a:t>
            </a:r>
          </a:p>
          <a:p>
            <a:pPr>
              <a:buNone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 Развивать тактильные ощущения ,осязательные чувства, воображение и фантазию, творческое мышление, эмоциональные восприятие, наблюдательность, навыки экспериментальной деятельности.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наглядно-образное мышление, речь, внимание, моторику, координацию движений;</a:t>
            </a:r>
          </a:p>
          <a:p>
            <a:pPr>
              <a:buNone/>
            </a:pPr>
            <a:r>
              <a:rPr lang="ru-RU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 о свойствах мыла и пены.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 «Купаем куклу Дашу»   </a:t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 развитие предметных действий, экспериментальной деятельности в игре.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пользователь\Desktop\фото\DSC054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143000"/>
            <a:ext cx="7391400" cy="55094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 «Пенящие волны»</a:t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 развивать познавательную активность и любознательность.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пользователь\Desktop\фото\DSC053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143000"/>
            <a:ext cx="7315200" cy="55037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solidFill>
                  <a:srgbClr val="0070C0"/>
                </a:solidFill>
              </a:rPr>
              <a:t>Опыт:с</a:t>
            </a:r>
            <a:r>
              <a:rPr lang="ru-RU" sz="3200" dirty="0" smtClean="0">
                <a:solidFill>
                  <a:srgbClr val="0070C0"/>
                </a:solidFill>
              </a:rPr>
              <a:t> помощью тёрки натёрли мыло.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888\Desktop\фото пузыри\DSC055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57912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239000" cy="10515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Мыло заливаем кипятком.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1600200"/>
            <a:ext cx="5867400" cy="4846320"/>
          </a:xfrm>
        </p:spPr>
        <p:txBody>
          <a:bodyPr/>
          <a:lstStyle/>
          <a:p>
            <a:endParaRPr lang="ru-RU"/>
          </a:p>
        </p:txBody>
      </p:sp>
      <p:pic>
        <p:nvPicPr>
          <p:cNvPr id="22530" name="Picture 2" descr="C:\Users\888\Desktop\фото пузыри\DSC055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70866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239000" cy="67056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Добавляем сахар для прочности, размешиваем.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пользователь\Desktop\фото\DSC055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1143000"/>
            <a:ext cx="6728884" cy="5351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 «Мыльные пузыри»</a:t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 развивать восприятие величины, умение сравнивать, тактильные ощущения, речевое дыхание, эмоциональное восприятие, закреплять представление </a:t>
            </a:r>
            <a:r>
              <a:rPr lang="ru-RU" sz="1600" dirty="0" smtClean="0">
                <a:solidFill>
                  <a:srgbClr val="0070C0"/>
                </a:solidFill>
              </a:rPr>
              <a:t>детей о свойствах  мыла.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Picture 2" descr="C:\Users\пользователь\Desktop\фото\DSC055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1295400"/>
            <a:ext cx="7391400" cy="5313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Опыт №4 «Стираем платочки»</a:t>
            </a:r>
            <a:r>
              <a:rPr lang="ru-RU" sz="20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развитие тактильных ощущений, координации движений.</a:t>
            </a:r>
            <a:br>
              <a:rPr lang="ru-RU" sz="20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«Стираем платочки»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пользователь\Desktop\фото\DSC055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219200"/>
            <a:ext cx="723900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100</TotalTime>
  <Words>78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Экспериментальная деятельность «Маленькие исследователи»</vt:lpstr>
      <vt:lpstr>Слайд 2</vt:lpstr>
      <vt:lpstr>Опыт  «Купаем куклу Дашу»    Цель: развитие предметных действий, экспериментальной деятельности в игре. </vt:lpstr>
      <vt:lpstr>Опыт  «Пенящие волны» Цель: развивать познавательную активность и любознательность. </vt:lpstr>
      <vt:lpstr>Опыт:с помощью тёрки натёрли мыло.</vt:lpstr>
      <vt:lpstr>Мыло заливаем кипятком.</vt:lpstr>
      <vt:lpstr> Добавляем сахар для прочности, размешиваем.</vt:lpstr>
      <vt:lpstr> Опыт  «Мыльные пузыри» Цель: развивать восприятие величины, умение сравнивать, тактильные ощущения, речевое дыхание, эмоциональное восприятие, закреплять представление детей о свойствах  мыла. </vt:lpstr>
      <vt:lpstr>Опыт Опыт №4 «Стираем платочки» Цель: развитие тактильных ощущений, координации движений.  «Стираем платочки»</vt:lpstr>
      <vt:lpstr>Опыт «Разложи пену по формочкам» Цель: развивать тактильные ощущения, осязательные чувства.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888</cp:lastModifiedBy>
  <cp:revision>15</cp:revision>
  <dcterms:created xsi:type="dcterms:W3CDTF">2015-10-13T11:33:37Z</dcterms:created>
  <dcterms:modified xsi:type="dcterms:W3CDTF">2015-10-16T14:45:38Z</dcterms:modified>
</cp:coreProperties>
</file>