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5CF4DB1-5D1E-40D3-B2D1-C3EE1D62E12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80D57F-3CCF-4BE4-84E5-C6E364AE55C2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94E764-79D3-4458-A116-E65C4697F8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074" y="2063931"/>
            <a:ext cx="7628709" cy="1344058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Fashion Show.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614130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010140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Types of clothes.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4296578" y="0"/>
            <a:ext cx="484742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Casual clothes.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48423"/>
            <a:ext cx="4010140" cy="6009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96579" y="848423"/>
            <a:ext cx="4847422" cy="92333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Casual clothes</a:t>
            </a:r>
            <a:r>
              <a:rPr lang="en-US" altLang="ru-RU" dirty="0" smtClean="0"/>
              <a:t> is characterized by freedom and convenience. We can walk in it almost anywhere and anytime.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96578" y="1839619"/>
            <a:ext cx="4847422" cy="510909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Directions</a:t>
            </a:r>
            <a:r>
              <a:rPr lang="ru-RU" sz="2000" b="1" dirty="0" smtClean="0"/>
              <a:t>:</a:t>
            </a:r>
          </a:p>
          <a:p>
            <a:r>
              <a:rPr lang="en-US" sz="2000" b="1" u="sng" dirty="0" smtClean="0"/>
              <a:t>Street-casual</a:t>
            </a:r>
            <a:r>
              <a:rPr lang="en-US" dirty="0" smtClean="0"/>
              <a:t> -</a:t>
            </a:r>
            <a:r>
              <a:rPr lang="ru-RU" dirty="0" smtClean="0"/>
              <a:t> </a:t>
            </a:r>
            <a:r>
              <a:rPr lang="en-US" dirty="0" smtClean="0"/>
              <a:t>this casual dress impeccably suited energetic people who value comfort. </a:t>
            </a:r>
          </a:p>
          <a:p>
            <a:r>
              <a:rPr lang="en-US" sz="2000" b="1" u="sng" dirty="0" smtClean="0"/>
              <a:t>Sport-casual</a:t>
            </a:r>
            <a:r>
              <a:rPr lang="en-US" dirty="0" smtClean="0"/>
              <a:t> – it includes the usual combination with certain sports clothing elements. </a:t>
            </a:r>
          </a:p>
          <a:p>
            <a:r>
              <a:rPr lang="en-US" sz="2000" b="1" u="sng" dirty="0" smtClean="0"/>
              <a:t>All-out-casual</a:t>
            </a:r>
            <a:r>
              <a:rPr lang="en-US" dirty="0" smtClean="0"/>
              <a:t> – this direction is categorically not suitable for the office. It is suitable for outdoor pastime, for example, going out with friends. </a:t>
            </a:r>
          </a:p>
          <a:p>
            <a:r>
              <a:rPr lang="en-US" sz="2000" b="1" u="sng" dirty="0" smtClean="0"/>
              <a:t>Smart-casual </a:t>
            </a:r>
            <a:r>
              <a:rPr lang="en-US" dirty="0" smtClean="0"/>
              <a:t>– fits perfectly into the business atmosphere. Not as boring as usual strict dress-code, but at the same time the image corresponds to the office environment. </a:t>
            </a:r>
          </a:p>
          <a:p>
            <a:endParaRPr lang="en-US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u="sng" dirty="0"/>
          </a:p>
        </p:txBody>
      </p:sp>
    </p:spTree>
    <p:extLst>
      <p:ext uri="{BB962C8B-B14F-4D97-AF65-F5344CB8AC3E}">
        <p14:creationId xmlns:p14="http://schemas.microsoft.com/office/powerpoint/2010/main" xmlns="" val="1153146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368"/>
          <a:stretch/>
        </p:blipFill>
        <p:spPr>
          <a:xfrm>
            <a:off x="0" y="1459734"/>
            <a:ext cx="4307595" cy="5398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5388" y="1459734"/>
            <a:ext cx="4318612" cy="5398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" y="1090402"/>
            <a:ext cx="4307595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Street-casual.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25388" y="1090402"/>
            <a:ext cx="4318612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Smart-casual.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0"/>
            <a:ext cx="9144001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For example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4243752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175393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Types of clothes.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171"/>
          <a:stretch/>
        </p:blipFill>
        <p:spPr>
          <a:xfrm>
            <a:off x="0" y="892366"/>
            <a:ext cx="4175393" cy="5965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27933" y="0"/>
            <a:ext cx="4616067" cy="76944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Party clothes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27933" y="892366"/>
            <a:ext cx="4616067" cy="121185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If you love parties, then every new party needs a party dress. In party clothes you must be the most glamorous, dazzling, flirty version of yourself with a dress that says it's party time.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9629" y="3676650"/>
            <a:ext cx="4814371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271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395730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Types of clothes.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43"/>
          <a:stretch/>
        </p:blipFill>
        <p:spPr>
          <a:xfrm>
            <a:off x="1" y="886122"/>
            <a:ext cx="4395730" cy="59773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9455" y="0"/>
            <a:ext cx="427454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Business clothes.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869455" y="886122"/>
            <a:ext cx="4274545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Business style, he is very strict. No jeans and sneakers, it is characterized pants, shirts, ties and tuxedos. We use it at school for meetings and public events.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5220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990641" cy="76944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Types of clothes.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64" r="35798"/>
          <a:stretch/>
        </p:blipFill>
        <p:spPr>
          <a:xfrm>
            <a:off x="0" y="926739"/>
            <a:ext cx="4990641" cy="59312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21995" y="0"/>
            <a:ext cx="3922005" cy="76944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Work clothes.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221994" y="926739"/>
            <a:ext cx="3922005" cy="64633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his type of clothing designed to the performance of any work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2632" y="1831554"/>
            <a:ext cx="6096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3555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/>
              <a:t>Remember,</a:t>
            </a:r>
            <a:endParaRPr lang="ru-RU" sz="11500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784733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that any clothing should be fashionable and comfortable.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4273499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0284" y="6488668"/>
            <a:ext cx="208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Bye-bye! The End.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9286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</TotalTime>
  <Words>243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Fashion Show.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 Show.</dc:title>
  <dc:creator>Ульяна</dc:creator>
  <cp:lastModifiedBy>Учитель</cp:lastModifiedBy>
  <cp:revision>9</cp:revision>
  <dcterms:created xsi:type="dcterms:W3CDTF">2014-10-20T15:41:26Z</dcterms:created>
  <dcterms:modified xsi:type="dcterms:W3CDTF">2015-10-13T13:23:15Z</dcterms:modified>
</cp:coreProperties>
</file>