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70" r:id="rId3"/>
    <p:sldId id="269" r:id="rId4"/>
    <p:sldId id="256" r:id="rId5"/>
    <p:sldId id="257" r:id="rId6"/>
    <p:sldId id="273" r:id="rId7"/>
    <p:sldId id="275" r:id="rId8"/>
    <p:sldId id="274" r:id="rId9"/>
    <p:sldId id="258" r:id="rId10"/>
    <p:sldId id="260" r:id="rId11"/>
    <p:sldId id="261" r:id="rId12"/>
    <p:sldId id="262" r:id="rId13"/>
    <p:sldId id="263" r:id="rId14"/>
    <p:sldId id="264" r:id="rId15"/>
    <p:sldId id="265" r:id="rId16"/>
    <p:sldId id="271" r:id="rId17"/>
    <p:sldId id="272" r:id="rId18"/>
    <p:sldId id="266" r:id="rId19"/>
    <p:sldId id="26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6" autoAdjust="0"/>
  </p:normalViewPr>
  <p:slideViewPr>
    <p:cSldViewPr>
      <p:cViewPr varScale="1">
        <p:scale>
          <a:sx n="80" d="100"/>
          <a:sy n="80" d="100"/>
        </p:scale>
        <p:origin x="-88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2B701-02CC-4C69-9759-8F301BE0DEE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03D01-3C98-4533-91E7-3506EC53E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surfingbird.ru/surf/f-pr995B9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kirill-kuzmin.livejournal.com/12204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хлеб ?</a:t>
            </a:r>
            <a:br>
              <a:rPr lang="ru-RU" dirty="0" smtClean="0"/>
            </a:br>
            <a:r>
              <a:rPr lang="ru-RU" dirty="0" smtClean="0"/>
              <a:t>И откуда он к нам пришел?</a:t>
            </a:r>
            <a:endParaRPr lang="ru-RU" dirty="0"/>
          </a:p>
        </p:txBody>
      </p:sp>
      <p:pic>
        <p:nvPicPr>
          <p:cNvPr id="1028" name="Picture 4" descr="http://www.varnaspp.ru/images/stories/contentimages/catalog/217-13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340768"/>
            <a:ext cx="5832648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Идет время, зерна прорастают, появляются всходы. И вот уже все поле в золотистых колосьях. Оно очень похоже на золотое море.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g1.liveinternet.ru/images/foto/b/3/403/3432403/f_186062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848872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936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Пришла пора их косить.  Начинается жатва. И на поле выходят другие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машины комбайны.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кмашины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                          </a:t>
            </a:r>
            <a:r>
              <a:rPr lang="ru-RU" dirty="0" smtClean="0"/>
              <a:t>   </a:t>
            </a:r>
            <a:endParaRPr lang="ru-RU" dirty="0"/>
          </a:p>
        </p:txBody>
      </p:sp>
      <p:pic>
        <p:nvPicPr>
          <p:cNvPr id="18434" name="Picture 2" descr="http://sdelanounas.ru/images/img/www.agroacadem.ru/wp-content_uploads_2011-08-04_kombajn-torum-v-amerik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540948" cy="54726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Комбайн убирает колосья и по специальной трубе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машину высыпает зерно.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allpolus.com/uploads/posts/2014-04/1397667942_dj6kuc4gju9emr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776864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кто из вас знает, куда отвозит зерно шофер? 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элеватор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специальные сооружения для хранения зерна. где зерно сушат.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munters.in.ua/images/pic00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060848"/>
            <a:ext cx="3456384" cy="4183782"/>
          </a:xfrm>
          <a:prstGeom prst="rect">
            <a:avLst/>
          </a:prstGeom>
          <a:noFill/>
        </p:spPr>
      </p:pic>
      <p:pic>
        <p:nvPicPr>
          <p:cNvPr id="20484" name="Picture 4" descr="http://www.ru.all.biz/img/ru/service_catalog/16634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988840"/>
            <a:ext cx="3312368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Чтобы получить хлеб, зерно из элеваторов везут на мукомольные заводы или мельницы, где мелют его в муку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smartnews.ru/storage/c/2014/02/12/1392151246_038161_1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340768"/>
            <a:ext cx="7272808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Потом  муку везут на хлебозавод. На хлебозаводе стоят огромные чаны с закваской. В чан с закваской добавляют муку, соль, сахар, воду, дрожжи.. На хлебозаводе специальные машины вымешивают тесто. </a:t>
            </a:r>
            <a:endParaRPr lang="ru-RU" dirty="0"/>
          </a:p>
        </p:txBody>
      </p:sp>
      <p:pic>
        <p:nvPicPr>
          <p:cNvPr id="22530" name="Picture 2" descr="Выпечка хлеба. Фотограф Кузьмин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8208912" cy="508816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Другие машины режут его на одинаковые части, придают им разные формы и отправляют   в большие печи для выпечки хлеба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28678" name="Picture 6" descr="http://evenkia-school.ru/fest_pi/otkryt_urok/voronova_tv_2012/voron_3_2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560840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хлеб испечется, его грузят на машины и везут в магазины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www.ekskurs-tur.ru/wp-content/uploads/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816424" cy="3859907"/>
          </a:xfrm>
          <a:prstGeom prst="rect">
            <a:avLst/>
          </a:prstGeom>
          <a:noFill/>
        </p:spPr>
      </p:pic>
      <p:pic>
        <p:nvPicPr>
          <p:cNvPr id="29700" name="Picture 4" descr="http://3.bp.blogspot.com/-WHtFG1eYTPI/U8akqwX8T2I/AAAAAAAAG_o/3sGvrDnvXGE/s1600/dubrovno_hleb_yeda_voditel_magazin_shofer_dubrovenskiy-ray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060848"/>
            <a:ext cx="4392488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Вот он - хлебушек душистый. Вот он - теплый, золотистый, В нем - здоровье наше, сила, В нем - чудесное тепло. Сколько рук его растило, охраняло, берегло!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samura.ru/media/2014/07/11/vkus-hleba-izmenitsy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560840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Вот каким трудом получается хлеб и сколько людей и машин </a:t>
            </a:r>
            <a:r>
              <a:rPr lang="ru-RU" sz="2800" dirty="0" smtClean="0"/>
              <a:t>участвует </a:t>
            </a:r>
            <a:r>
              <a:rPr lang="ru-RU" sz="2800" dirty="0" smtClean="0"/>
              <a:t>в этом.... Что можно скушать без хлеба? И будет ли вкусно без него</a:t>
            </a:r>
            <a:r>
              <a:rPr lang="ru-RU" sz="2800" dirty="0" smtClean="0"/>
              <a:t>? Уважайте труд людей. </a:t>
            </a:r>
            <a:r>
              <a:rPr lang="ru-RU" sz="2800" dirty="0" smtClean="0"/>
              <a:t>Берегите ХЛЕБ!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 flipV="1">
            <a:off x="853872" y="3140968"/>
            <a:ext cx="45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</p:txBody>
      </p:sp>
      <p:pic>
        <p:nvPicPr>
          <p:cNvPr id="2050" name="Picture 2" descr="http://img-fotki.yandex.ru/get/4211/schsch05.a/0_406f0_9042341c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624736" cy="497683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649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Хлеб - для нас это продукт, который употребляется повседневно. Хлеб это кормилец . Хлеб, всегда на столе  стоит на почетном месте. В нем множество витаминов и минералов, которые необходимы любому организму. Все это богатство содержится в оболочке или зародыше зернышка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crazywall.ru/m/34/hleb_vypechka_baton_pshenica_moloko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510" y="2420888"/>
            <a:ext cx="7102914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Издавна  существовал обычай: люди, преломившие хлеб, становятся друзьями на всю жизнь.. Дорогих гостей встречают хлебом-солью. Каравай нужно разломить, самому отведать и людям раздать, как велит обычай.  А вы знаете  что хлеб на нашем столе появляется благодаря нелегкому труду людей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многих профессий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6626" name="Picture 2" descr="http://www.sdelanounih.ru/wp-content/uploads/2013/03/baikal-forum-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03104"/>
            <a:ext cx="5472608" cy="379737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dirty="0" smtClean="0"/>
              <a:t>Чтобы это узнать мы отправимся в небольшое путешествие на поле, где растет хлеб.</a:t>
            </a:r>
            <a:endParaRPr lang="ru-RU" sz="2700" dirty="0"/>
          </a:p>
        </p:txBody>
      </p:sp>
      <p:pic>
        <p:nvPicPr>
          <p:cNvPr id="35842" name="Picture 2" descr="http://os1.i.ua/3/1/2984376_e6f3e9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9289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Сначала поле нужно вспахать.  Пашут землю трактора. К трактору прикрепляют плуг. Он переворачивает верхний слой земли, тогда земля становится рыхлой, мягкой податливой.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3mv.ru/_pu/395/030672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8064896" cy="465993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Потом ее боронят: разбивают плотные комки земли и выравнивают почву.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борону по полю тоже трактор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apkua.com/imgs/board/1/5895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6984776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Чтобы получить хлеб, сажают зерно . Перед севом семена тщательно готовят. Зерна очищают и проверяют на всхожесть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32770" name="Picture 2" descr="http://clubsounds.com.ru/images/0/d/semena-pomidor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3381375" cy="2657476"/>
          </a:xfrm>
          <a:prstGeom prst="rect">
            <a:avLst/>
          </a:prstGeom>
          <a:noFill/>
        </p:spPr>
      </p:pic>
      <p:pic>
        <p:nvPicPr>
          <p:cNvPr id="32772" name="Picture 4" descr="http://s2.postimg.org/i5hghgsfd/page_317_0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708920"/>
            <a:ext cx="6084168" cy="40450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931224" cy="94096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готова к посеву. Можно прицепить к трактору сеялку. Она засыпает в землю семена не слишком глубоко, не слишком редко, а как раз столько сколько 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matrix-cis.ru/wp-content/uploads/2012/03/seya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762000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Прорастает зерно, пробивается наружу зеленым стебельком. Растет стебелек, греет его летнее солнце, поливают летние дожди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Теперь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ростом следит агроном.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2598780 / Хлебное поле. Деревня Сколково. Хлебное поле. На снимке: агроном проверяет зерно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344816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201</TotalTime>
  <Words>388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Что такое хлеб ? И откуда он к нам пришел?</vt:lpstr>
      <vt:lpstr>Хлеб - для нас это продукт, который употребляется повседневно. Хлеб это кормилец . Хлеб, всегда на столе  стоит на почетном месте. В нем множество витаминов и минералов, которые необходимы любому организму. Все это богатство содержится в оболочке или зародыше зернышка</vt:lpstr>
      <vt:lpstr>Слайд 3</vt:lpstr>
      <vt:lpstr> Чтобы это узнать мы отправимся в небольшое путешествие на поле, где растет хлеб.</vt:lpstr>
      <vt:lpstr>Сначала поле нужно вспахать.  Пашут землю трактора. К трактору прикрепляют плуг. Он переворачивает верхний слой земли, тогда земля становится рыхлой, мягкой податливой. </vt:lpstr>
      <vt:lpstr>Потом ее боронят: разбивают плотные комки земли и выравнивают почву. Ведет борону по полю тоже трактор</vt:lpstr>
      <vt:lpstr>Чтобы получить хлеб, сажают зерно . Перед севом семена тщательно готовят. Зерна очищают и проверяют на всхожесть.</vt:lpstr>
      <vt:lpstr>Почва готова к посеву. Можно прицепить к трактору сеялку. Она засыпает в землю семена не слишком глубоко, не слишком редко, а как раз столько сколько на</vt:lpstr>
      <vt:lpstr>  Прорастает зерно, пробивается наружу зеленым стебельком. Растет стебелек, греет его летнее солнце, поливают летние дожди. Теперь за его ростом следит агроном.</vt:lpstr>
      <vt:lpstr>Идет время, зерна прорастают, появляются всходы. И вот уже все поле в золотистых колосьях. Оно очень похоже на золотое море.</vt:lpstr>
      <vt:lpstr>Пришла пора их косить.  Начинается жатва. И на поле выходят другие машины комбайны. кмашины                                                                                                           </vt:lpstr>
      <vt:lpstr>Комбайн убирает колосья и по специальной трубе в машину высыпает зерно. </vt:lpstr>
      <vt:lpstr>А кто из вас знает, куда отвозит зерно шофер?  На элеватор – специальные сооружения для хранения зерна. где зерно сушат.</vt:lpstr>
      <vt:lpstr>Чтобы получить хлеб, зерно из элеваторов везут на мукомольные заводы или мельницы, где мелют его в муку</vt:lpstr>
      <vt:lpstr>Потом  муку везут на хлебозавод. На хлебозаводе стоят огромные чаны с закваской. В чан с закваской добавляют муку, соль, сахар, воду, дрожжи.. На хлебозаводе специальные машины вымешивают тесто. </vt:lpstr>
      <vt:lpstr>Другие машины режут его на одинаковые части, придают им разные формы и отправляют   в большие печи для выпечки хлеба.</vt:lpstr>
      <vt:lpstr>Когда хлеб испечется, его грузят на машины и везут в магазины</vt:lpstr>
      <vt:lpstr>Вот он - хлебушек душистый. Вот он - теплый, золотистый, В нем - здоровье наше, сила, В нем - чудесное тепло. Сколько рук его растило, охраняло, берегло!</vt:lpstr>
      <vt:lpstr>Вот каким трудом получается хлеб и сколько людей и машин участвует в этом.... Что можно скушать без хлеба? И будет ли вкусно без него? Уважайте труд людей. Берегите ХЛЕБ!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Отправимся в небольшое путешествие на поле</dc:title>
  <dc:creator>Lenovo</dc:creator>
  <cp:lastModifiedBy>Lenovo</cp:lastModifiedBy>
  <cp:revision>22</cp:revision>
  <dcterms:created xsi:type="dcterms:W3CDTF">2015-10-16T05:58:17Z</dcterms:created>
  <dcterms:modified xsi:type="dcterms:W3CDTF">2015-10-16T16:44:30Z</dcterms:modified>
</cp:coreProperties>
</file>