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68" r:id="rId2"/>
    <p:sldId id="269" r:id="rId3"/>
    <p:sldId id="270" r:id="rId4"/>
    <p:sldId id="271" r:id="rId5"/>
    <p:sldId id="272" r:id="rId6"/>
    <p:sldId id="273" r:id="rId7"/>
    <p:sldId id="28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60000"/>
      <a:buFont typeface="Wingdings" pitchFamily="2" charset="2"/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60000"/>
      <a:buFont typeface="Wingdings" pitchFamily="2" charset="2"/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60000"/>
      <a:buFont typeface="Wingdings" pitchFamily="2" charset="2"/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60000"/>
      <a:buFont typeface="Wingdings" pitchFamily="2" charset="2"/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60000"/>
      <a:buFont typeface="Wingdings" pitchFamily="2" charset="2"/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54" autoAdjust="0"/>
    <p:restoredTop sz="94660"/>
  </p:normalViewPr>
  <p:slideViewPr>
    <p:cSldViewPr>
      <p:cViewPr>
        <p:scale>
          <a:sx n="75" d="100"/>
          <a:sy n="75" d="100"/>
        </p:scale>
        <p:origin x="-720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66F24B5-0900-44E2-905A-63AE3274743C}" type="datetimeFigureOut">
              <a:rPr lang="ru-RU"/>
              <a:pPr>
                <a:defRPr/>
              </a:pPr>
              <a:t>16.10.2015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E866F2-9F7D-46B7-953D-D70D8B7F5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866F2-9F7D-46B7-953D-D70D8B7F580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35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1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35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4AA541-C3CB-4536-9D86-6C8DD170B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0EB45-F29C-4FA9-B4E0-567EA12F2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4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4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B52EE-F108-4AC0-A8D7-288894A18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8E16A-3926-43FC-B052-6E2736966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832A1-E61E-4BF0-8891-EC0459D63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2E69F-400C-4760-8437-5ADFA3170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0F603-C2B8-4DCC-9395-748A6EBC3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715A-6500-418B-B8F0-F2AE03235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F8EBE-CB69-4E20-B5B3-896909FBA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3E7B9-D635-493E-805A-46E880F58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19167-7222-4357-8653-83BF5DE24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4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33114525-53D6-471D-9DC3-6EACC490C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14348" y="857232"/>
            <a:ext cx="7772400" cy="1736725"/>
          </a:xfrm>
        </p:spPr>
        <p:txBody>
          <a:bodyPr/>
          <a:lstStyle/>
          <a:p>
            <a:r>
              <a:rPr lang="ru-RU" dirty="0" smtClean="0"/>
              <a:t>Исследование истории моей семьи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500166" y="3357562"/>
            <a:ext cx="6400800" cy="1800200"/>
          </a:xfrm>
        </p:spPr>
        <p:txBody>
          <a:bodyPr/>
          <a:lstStyle/>
          <a:p>
            <a:r>
              <a:rPr lang="ru-RU" dirty="0" err="1" smtClean="0"/>
              <a:t>Мирзаянов</a:t>
            </a:r>
            <a:r>
              <a:rPr lang="ru-RU" dirty="0" smtClean="0"/>
              <a:t> </a:t>
            </a:r>
            <a:r>
              <a:rPr lang="ru-RU" dirty="0" err="1" smtClean="0"/>
              <a:t>Тимербулат</a:t>
            </a:r>
            <a:r>
              <a:rPr lang="ru-RU" dirty="0" smtClean="0"/>
              <a:t>, </a:t>
            </a:r>
          </a:p>
          <a:p>
            <a:r>
              <a:rPr lang="ru-RU" dirty="0" smtClean="0"/>
              <a:t>Учащийся 3 Б класса</a:t>
            </a:r>
          </a:p>
          <a:p>
            <a:r>
              <a:rPr lang="ru-RU" dirty="0" smtClean="0"/>
              <a:t> МБОУ Гимназия № 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929330"/>
            <a:ext cx="529677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Научный руководитель: </a:t>
            </a:r>
            <a:r>
              <a:rPr lang="ru-RU" sz="2400" dirty="0" err="1" smtClean="0"/>
              <a:t>Мавлиева</a:t>
            </a:r>
            <a:r>
              <a:rPr lang="ru-RU" sz="2400" dirty="0" smtClean="0"/>
              <a:t> Л.А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836713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провел исследование истории своей семьи. Оказалось, что это - очень увлекательная история.  </a:t>
            </a:r>
          </a:p>
          <a:p>
            <a:pPr>
              <a:buNone/>
            </a:pPr>
            <a:r>
              <a:rPr lang="ru-RU" dirty="0" smtClean="0"/>
              <a:t>Мои дедушки жили в военную пору и защищали нашу родину в Великую Отечественную войну.  </a:t>
            </a:r>
          </a:p>
          <a:p>
            <a:pPr>
              <a:buNone/>
            </a:pPr>
            <a:r>
              <a:rPr lang="ru-RU" dirty="0" smtClean="0"/>
              <a:t>В нашей семье целая династия учителей - только по линии моего прадедушки 16 человек. </a:t>
            </a:r>
          </a:p>
          <a:p>
            <a:pPr>
              <a:buNone/>
            </a:pPr>
            <a:r>
              <a:rPr lang="ru-RU" dirty="0" smtClean="0"/>
              <a:t>Впрочем, давайте по порядку.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635670"/>
          </a:xfrm>
        </p:spPr>
        <p:txBody>
          <a:bodyPr/>
          <a:lstStyle/>
          <a:p>
            <a:r>
              <a:rPr lang="ru-RU" dirty="0" smtClean="0"/>
              <a:t>Семейное дерево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52737"/>
            <a:ext cx="3008313" cy="5400599"/>
          </a:xfrm>
        </p:spPr>
        <p:txBody>
          <a:bodyPr/>
          <a:lstStyle/>
          <a:p>
            <a:r>
              <a:rPr lang="ru-RU" dirty="0" smtClean="0"/>
              <a:t>Моих родителей зовут </a:t>
            </a:r>
            <a:r>
              <a:rPr lang="ru-RU" dirty="0" err="1" smtClean="0"/>
              <a:t>Илдар</a:t>
            </a:r>
            <a:r>
              <a:rPr lang="ru-RU" dirty="0" smtClean="0"/>
              <a:t> и Гузель </a:t>
            </a:r>
            <a:r>
              <a:rPr lang="ru-RU" dirty="0" err="1" smtClean="0"/>
              <a:t>Мирзаяновы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Родители папы – дедушка </a:t>
            </a:r>
            <a:r>
              <a:rPr lang="ru-RU" dirty="0" err="1" smtClean="0"/>
              <a:t>Фарит</a:t>
            </a:r>
            <a:r>
              <a:rPr lang="ru-RU" dirty="0" smtClean="0"/>
              <a:t> </a:t>
            </a:r>
            <a:r>
              <a:rPr lang="ru-RU" dirty="0" err="1" smtClean="0"/>
              <a:t>Шарипъянович</a:t>
            </a:r>
            <a:r>
              <a:rPr lang="ru-RU" dirty="0" smtClean="0"/>
              <a:t> </a:t>
            </a:r>
            <a:r>
              <a:rPr lang="ru-RU" dirty="0" err="1" smtClean="0"/>
              <a:t>Мирзаянов</a:t>
            </a:r>
            <a:r>
              <a:rPr lang="ru-RU" dirty="0" smtClean="0"/>
              <a:t> и бабушка </a:t>
            </a:r>
            <a:r>
              <a:rPr lang="ru-RU" dirty="0" err="1" smtClean="0"/>
              <a:t>Марзия</a:t>
            </a:r>
            <a:r>
              <a:rPr lang="ru-RU" dirty="0" smtClean="0"/>
              <a:t> </a:t>
            </a:r>
            <a:r>
              <a:rPr lang="ru-RU" dirty="0" err="1" smtClean="0"/>
              <a:t>Мирзануровна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Родители деда -  </a:t>
            </a:r>
            <a:r>
              <a:rPr lang="ru-RU" dirty="0" err="1" smtClean="0"/>
              <a:t>Мирзаянов</a:t>
            </a:r>
            <a:r>
              <a:rPr lang="ru-RU" dirty="0" smtClean="0"/>
              <a:t> </a:t>
            </a:r>
            <a:r>
              <a:rPr lang="ru-RU" dirty="0" err="1" smtClean="0"/>
              <a:t>Шарипъян</a:t>
            </a:r>
            <a:r>
              <a:rPr lang="ru-RU" dirty="0" smtClean="0"/>
              <a:t> </a:t>
            </a:r>
            <a:r>
              <a:rPr lang="ru-RU" dirty="0" err="1" smtClean="0"/>
              <a:t>Мирзаянович</a:t>
            </a:r>
            <a:r>
              <a:rPr lang="ru-RU" dirty="0" smtClean="0"/>
              <a:t> и </a:t>
            </a:r>
            <a:r>
              <a:rPr lang="ru-RU" dirty="0" err="1" smtClean="0"/>
              <a:t>Мирзаянова</a:t>
            </a:r>
            <a:r>
              <a:rPr lang="ru-RU" dirty="0" smtClean="0"/>
              <a:t> </a:t>
            </a:r>
            <a:r>
              <a:rPr lang="ru-RU" dirty="0" err="1" smtClean="0"/>
              <a:t>Мусаллима</a:t>
            </a:r>
            <a:r>
              <a:rPr lang="ru-RU" dirty="0" smtClean="0"/>
              <a:t>.  Родители бабушки  - Хабибуллин </a:t>
            </a:r>
            <a:r>
              <a:rPr lang="ru-RU" dirty="0" err="1" smtClean="0"/>
              <a:t>Мирзанур</a:t>
            </a:r>
            <a:r>
              <a:rPr lang="ru-RU" dirty="0" smtClean="0"/>
              <a:t> </a:t>
            </a:r>
            <a:r>
              <a:rPr lang="ru-RU" dirty="0" err="1" smtClean="0"/>
              <a:t>Хабибуллович</a:t>
            </a:r>
            <a:r>
              <a:rPr lang="ru-RU" dirty="0" smtClean="0"/>
              <a:t> и </a:t>
            </a:r>
            <a:r>
              <a:rPr lang="ru-RU" dirty="0" err="1" smtClean="0"/>
              <a:t>Шарипова</a:t>
            </a:r>
            <a:r>
              <a:rPr lang="ru-RU" dirty="0" smtClean="0"/>
              <a:t> </a:t>
            </a:r>
            <a:r>
              <a:rPr lang="ru-RU" dirty="0" err="1" smtClean="0"/>
              <a:t>Нажиба</a:t>
            </a:r>
            <a:r>
              <a:rPr lang="ru-RU" dirty="0" smtClean="0"/>
              <a:t> </a:t>
            </a:r>
            <a:r>
              <a:rPr lang="ru-RU" dirty="0" err="1" smtClean="0"/>
              <a:t>Шариповна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Родители мамы – дедушка </a:t>
            </a:r>
            <a:r>
              <a:rPr lang="ru-RU" dirty="0" err="1" smtClean="0"/>
              <a:t>Гилман</a:t>
            </a:r>
            <a:r>
              <a:rPr lang="ru-RU" dirty="0" smtClean="0"/>
              <a:t> </a:t>
            </a:r>
            <a:r>
              <a:rPr lang="ru-RU" dirty="0" err="1" smtClean="0"/>
              <a:t>Абдуллович</a:t>
            </a:r>
            <a:r>
              <a:rPr lang="ru-RU" dirty="0" smtClean="0"/>
              <a:t> Алимов и бабушка Ибрагимова </a:t>
            </a:r>
            <a:r>
              <a:rPr lang="ru-RU" dirty="0" err="1" smtClean="0"/>
              <a:t>Альфия</a:t>
            </a:r>
            <a:r>
              <a:rPr lang="ru-RU" dirty="0" smtClean="0"/>
              <a:t> </a:t>
            </a:r>
            <a:r>
              <a:rPr lang="ru-RU" dirty="0" err="1" smtClean="0"/>
              <a:t>Асхатовна</a:t>
            </a:r>
            <a:r>
              <a:rPr lang="ru-RU" dirty="0" smtClean="0"/>
              <a:t>. Дедушка </a:t>
            </a:r>
            <a:r>
              <a:rPr lang="ru-RU" dirty="0" err="1" smtClean="0"/>
              <a:t>Гилман</a:t>
            </a:r>
            <a:r>
              <a:rPr lang="ru-RU" dirty="0" smtClean="0"/>
              <a:t> – пчеловод. Я люблю помогать ему на пасеке. </a:t>
            </a:r>
          </a:p>
          <a:p>
            <a:r>
              <a:rPr lang="ru-RU" dirty="0" smtClean="0"/>
              <a:t>Родители деда – Алимов Абдулла </a:t>
            </a:r>
            <a:r>
              <a:rPr lang="ru-RU" dirty="0" err="1" smtClean="0"/>
              <a:t>Хайдарович</a:t>
            </a:r>
            <a:r>
              <a:rPr lang="ru-RU" dirty="0" smtClean="0"/>
              <a:t> и Алимова </a:t>
            </a:r>
            <a:r>
              <a:rPr lang="ru-RU" dirty="0" err="1" smtClean="0"/>
              <a:t>Мансура</a:t>
            </a:r>
            <a:r>
              <a:rPr lang="ru-RU" dirty="0" smtClean="0"/>
              <a:t> </a:t>
            </a:r>
            <a:r>
              <a:rPr lang="ru-RU" dirty="0" err="1" smtClean="0"/>
              <a:t>Фаттаховна</a:t>
            </a:r>
            <a:r>
              <a:rPr lang="ru-RU" dirty="0" smtClean="0"/>
              <a:t>. Родители бабушки – Ибрагимов </a:t>
            </a:r>
            <a:r>
              <a:rPr lang="ru-RU" dirty="0" err="1" smtClean="0"/>
              <a:t>Асхат</a:t>
            </a:r>
            <a:r>
              <a:rPr lang="ru-RU" dirty="0" smtClean="0"/>
              <a:t> и </a:t>
            </a:r>
            <a:r>
              <a:rPr lang="ru-RU" dirty="0" err="1" smtClean="0"/>
              <a:t>Мухаметдинова</a:t>
            </a:r>
            <a:r>
              <a:rPr lang="ru-RU" dirty="0" smtClean="0"/>
              <a:t> </a:t>
            </a:r>
            <a:r>
              <a:rPr lang="ru-RU" dirty="0" err="1" smtClean="0"/>
              <a:t>Зайтуна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Семейное-дерево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89577" y="273050"/>
            <a:ext cx="4882696" cy="585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r>
              <a:rPr lang="ru-RU" dirty="0" smtClean="0"/>
              <a:t>Родители моего папы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1268760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Дедушка – </a:t>
            </a:r>
            <a:r>
              <a:rPr lang="ru-RU" sz="2000" dirty="0" err="1" smtClean="0"/>
              <a:t>Фарит</a:t>
            </a:r>
            <a:r>
              <a:rPr lang="ru-RU" sz="2000" dirty="0" smtClean="0"/>
              <a:t> </a:t>
            </a:r>
            <a:r>
              <a:rPr lang="ru-RU" sz="2000" dirty="0" err="1" smtClean="0"/>
              <a:t>Шарипъянович</a:t>
            </a:r>
            <a:r>
              <a:rPr lang="ru-RU" sz="2000" dirty="0" smtClean="0"/>
              <a:t> </a:t>
            </a:r>
            <a:r>
              <a:rPr lang="ru-RU" sz="2000" dirty="0"/>
              <a:t>проработал </a:t>
            </a:r>
            <a:r>
              <a:rPr lang="ru-RU" sz="2000" dirty="0" smtClean="0"/>
              <a:t>инженером электриком </a:t>
            </a:r>
            <a:r>
              <a:rPr lang="ru-RU" sz="2000" dirty="0"/>
              <a:t>в родном колхозе и теперь уже на заслуженном отдыхе. Это очень уважаемый человек в нашей деревне.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1840" y="2564904"/>
            <a:ext cx="56886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Бабушка </a:t>
            </a:r>
            <a:r>
              <a:rPr lang="ru-RU" sz="2000" dirty="0" err="1" smtClean="0"/>
              <a:t>Марзия</a:t>
            </a:r>
            <a:r>
              <a:rPr lang="ru-RU" sz="2000" dirty="0" smtClean="0"/>
              <a:t> </a:t>
            </a:r>
            <a:r>
              <a:rPr lang="ru-RU" sz="2000" dirty="0" err="1" smtClean="0"/>
              <a:t>Мирзануровна</a:t>
            </a:r>
            <a:r>
              <a:rPr lang="ru-RU" sz="2000" dirty="0" smtClean="0"/>
              <a:t> - </a:t>
            </a:r>
            <a:r>
              <a:rPr lang="ru-RU" sz="2000" dirty="0"/>
              <a:t>Отличник народного </a:t>
            </a:r>
            <a:r>
              <a:rPr lang="ru-RU" sz="2000" dirty="0" smtClean="0"/>
              <a:t>просвещения </a:t>
            </a:r>
            <a:r>
              <a:rPr lang="ru-RU" sz="2000" dirty="0"/>
              <a:t>России, Заслуженный учитель школ Республики Татарстан, учитель высшей квалификационной категории. Она 38 лет проработала учителем татарского языка и литературы в </a:t>
            </a:r>
            <a:r>
              <a:rPr lang="ru-RU" sz="2000" dirty="0" err="1"/>
              <a:t>Тат.Булярской</a:t>
            </a:r>
            <a:r>
              <a:rPr lang="ru-RU" sz="2000" dirty="0"/>
              <a:t> средней школы </a:t>
            </a:r>
            <a:r>
              <a:rPr lang="ru-RU" sz="2000" dirty="0" err="1"/>
              <a:t>Муслюмовского</a:t>
            </a:r>
            <a:r>
              <a:rPr lang="ru-RU" sz="2000" dirty="0"/>
              <a:t> района. </a:t>
            </a:r>
            <a:endParaRPr lang="ru-RU" sz="2000" dirty="0" smtClean="0"/>
          </a:p>
          <a:p>
            <a:r>
              <a:rPr lang="ru-RU" sz="2000" dirty="0"/>
              <a:t>20 лет была незаменимым заместителем директора по учебно-воспитательной работе. Моя бабушка  </a:t>
            </a:r>
            <a:r>
              <a:rPr lang="ru-RU" sz="2000" dirty="0" err="1"/>
              <a:t>Марзия</a:t>
            </a:r>
            <a:r>
              <a:rPr lang="ru-RU" sz="2000" dirty="0"/>
              <a:t> </a:t>
            </a:r>
            <a:r>
              <a:rPr lang="ru-RU" sz="2000" dirty="0" err="1"/>
              <a:t>Мирзануровна</a:t>
            </a:r>
            <a:r>
              <a:rPr lang="ru-RU" sz="2000" dirty="0"/>
              <a:t> за годы своей работы подготовила целую плеяду призеров районных, а также республиканских предметных олимпиад и не одно поколение учителей татарского языка и литературы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9" name="Содержимое 8" descr="Копия-Изображение9-003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600200"/>
            <a:ext cx="2586850" cy="453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Мой прадед Хабибуллин </a:t>
            </a:r>
            <a:r>
              <a:rPr lang="ru-RU" sz="3600" dirty="0" err="1" smtClean="0"/>
              <a:t>Мирзанур</a:t>
            </a:r>
            <a:r>
              <a:rPr lang="ru-RU" sz="3600" dirty="0" smtClean="0"/>
              <a:t> </a:t>
            </a:r>
            <a:r>
              <a:rPr lang="ru-RU" sz="3600" dirty="0" err="1" smtClean="0"/>
              <a:t>Хабибуллович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600201"/>
            <a:ext cx="5338936" cy="453072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Мой прадедушка </a:t>
            </a:r>
            <a:r>
              <a:rPr lang="ru-RU" sz="2000" dirty="0" err="1" smtClean="0"/>
              <a:t>Мирзанур</a:t>
            </a:r>
            <a:r>
              <a:rPr lang="ru-RU" sz="2000" dirty="0" smtClean="0"/>
              <a:t> Хабибуллин – участник Великой Отечественной войны. Он защищал нашу Родину и геройски боролся с немецкими </a:t>
            </a:r>
            <a:r>
              <a:rPr lang="ru-RU" sz="2000" dirty="0" err="1" smtClean="0"/>
              <a:t>аккупантами</a:t>
            </a:r>
            <a:r>
              <a:rPr lang="ru-RU" sz="2000" dirty="0" smtClean="0"/>
              <a:t>. </a:t>
            </a:r>
          </a:p>
          <a:p>
            <a:pPr>
              <a:buNone/>
            </a:pPr>
            <a:r>
              <a:rPr lang="ru-RU" sz="2000" dirty="0" smtClean="0"/>
              <a:t>Ушел на войну 23 июня 1941 года.</a:t>
            </a:r>
          </a:p>
          <a:p>
            <a:pPr>
              <a:buNone/>
            </a:pPr>
            <a:r>
              <a:rPr lang="ru-RU" sz="2000" dirty="0" smtClean="0"/>
              <a:t>Воевал в 24 стрелковом полку, принимал активное участие в обороне Москвы. Даже когда враг был на подступах к нашей столице, на расстоянии всего 30 километров, наши солдаты выстояли, защитили самый главный город нашей страны. </a:t>
            </a:r>
          </a:p>
          <a:p>
            <a:pPr>
              <a:buNone/>
            </a:pPr>
            <a:r>
              <a:rPr lang="ru-RU" sz="2000" dirty="0" smtClean="0"/>
              <a:t>И среди этих солдат был мой прадедушка </a:t>
            </a:r>
            <a:r>
              <a:rPr lang="ru-RU" sz="2000" dirty="0" err="1" smtClean="0"/>
              <a:t>Мирзанур</a:t>
            </a:r>
            <a:r>
              <a:rPr lang="ru-RU" sz="2000" dirty="0" smtClean="0"/>
              <a:t> Хабибуллин!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683568" y="1772817"/>
            <a:ext cx="223224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39552" y="4437112"/>
            <a:ext cx="2664296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Выступление </a:t>
            </a:r>
            <a:r>
              <a:rPr lang="ru-RU" dirty="0" err="1" smtClean="0"/>
              <a:t>Мирзанура</a:t>
            </a:r>
            <a:r>
              <a:rPr lang="ru-RU" dirty="0" smtClean="0"/>
              <a:t> Хабибуллина перед учащимися Тат. </a:t>
            </a:r>
            <a:r>
              <a:rPr lang="ru-RU" dirty="0" err="1" smtClean="0"/>
              <a:t>Булярской</a:t>
            </a:r>
            <a:r>
              <a:rPr lang="ru-RU" dirty="0" smtClean="0"/>
              <a:t> средней школы. </a:t>
            </a:r>
          </a:p>
          <a:p>
            <a:r>
              <a:rPr lang="ru-RU" dirty="0" smtClean="0"/>
              <a:t>Он не любил хвастаться и не надевал все свои медали и ордена.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Вклад в Победу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99792" y="1600201"/>
            <a:ext cx="5987008" cy="45651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В начале декабря 1941 года советские войска переходят в наступление. Это был переломный момент в Великой Отечественной войне! </a:t>
            </a:r>
          </a:p>
          <a:p>
            <a:pPr>
              <a:buNone/>
            </a:pPr>
            <a:r>
              <a:rPr lang="ru-RU" sz="2000" dirty="0" smtClean="0"/>
              <a:t>Преследуют фашистов до города Брянска. Перейдя </a:t>
            </a:r>
            <a:r>
              <a:rPr lang="ru-RU" sz="2000" dirty="0" err="1" smtClean="0"/>
              <a:t>Сукенич</a:t>
            </a:r>
            <a:r>
              <a:rPr lang="ru-RU" sz="2000" dirty="0" smtClean="0"/>
              <a:t>, при освобождении села </a:t>
            </a:r>
            <a:r>
              <a:rPr lang="ru-RU" sz="2000" dirty="0" err="1" smtClean="0"/>
              <a:t>Фоминово</a:t>
            </a:r>
            <a:r>
              <a:rPr lang="ru-RU" sz="2000" dirty="0" smtClean="0"/>
              <a:t> мой прадедушка получает тяжелое ранение. Это случается 20 апреля 1942 года. Его отправляют в госпиталь города Москвы, чуть позже в госпитали городов Ногинска и Горький. </a:t>
            </a:r>
          </a:p>
          <a:p>
            <a:pPr>
              <a:buNone/>
            </a:pPr>
            <a:r>
              <a:rPr lang="ru-RU" sz="2000" dirty="0" smtClean="0"/>
              <a:t>23 сентября 1942 года, признав негодным к воинской службе, отправляют домой – в родную деревню </a:t>
            </a:r>
            <a:r>
              <a:rPr lang="ru-RU" sz="2000" dirty="0" err="1" smtClean="0"/>
              <a:t>Тат.Буляр</a:t>
            </a:r>
            <a:r>
              <a:rPr lang="ru-RU" sz="2000" dirty="0" smtClean="0"/>
              <a:t> </a:t>
            </a:r>
            <a:r>
              <a:rPr lang="ru-RU" sz="2000" dirty="0" err="1" smtClean="0"/>
              <a:t>Муслюмовского</a:t>
            </a:r>
            <a:r>
              <a:rPr lang="ru-RU" sz="2000" dirty="0" smtClean="0"/>
              <a:t> района.</a:t>
            </a:r>
          </a:p>
        </p:txBody>
      </p:sp>
      <p:pic>
        <p:nvPicPr>
          <p:cNvPr id="4" name="Рисунок 3" descr="Копия-Изображение9-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772816"/>
            <a:ext cx="177165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 воинскую доблест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563388" cy="1080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2511187"/>
            <a:ext cx="230425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Медаль «За воинскую доблесть.  В ознаменование 100-летия со дня рождения Владимира Ильича Ленина»</a:t>
            </a:r>
            <a:endParaRPr lang="ru-RU" dirty="0"/>
          </a:p>
        </p:txBody>
      </p:sp>
      <p:pic>
        <p:nvPicPr>
          <p:cNvPr id="6" name="Рисунок 5" descr="MPobeda30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861048"/>
            <a:ext cx="449330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131840" y="3717032"/>
            <a:ext cx="5760640" cy="14401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Юбилейные медали </a:t>
            </a:r>
          </a:p>
          <a:p>
            <a:pPr marL="342900" lvl="0" indent="-342900" eaLnBrk="0" hangingPunct="0">
              <a:lnSpc>
                <a:spcPct val="100000"/>
              </a:lnSpc>
            </a:pPr>
            <a:r>
              <a:rPr lang="ru-RU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«Двадцать лет Победы в Великой Отечественной войне 1941 – 1945 гг.»</a:t>
            </a:r>
            <a:endParaRPr lang="ru-RU" kern="0" dirty="0" smtClean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«Тридцать лет Победы в Великой Отечественной войне 1941 – 1945 гг.»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lang="ru-RU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«Сорок лет Победы в Великой Отечественной войне 1941 – 1945 гг.»</a:t>
            </a:r>
          </a:p>
          <a:p>
            <a:pPr marL="342900" lvl="0" indent="-342900" eaLnBrk="0" hangingPunct="0">
              <a:lnSpc>
                <a:spcPct val="100000"/>
              </a:lnSpc>
            </a:pPr>
            <a:r>
              <a:rPr lang="ru-RU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«50-лет Победы в Великой Отечественной войне 1941 – 1945 гг.»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25letpobed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420888"/>
            <a:ext cx="648072" cy="1125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8024" y="2588829"/>
            <a:ext cx="165618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Юбилейный знак «25лет Победы»</a:t>
            </a:r>
            <a:endParaRPr lang="ru-RU" dirty="0"/>
          </a:p>
        </p:txBody>
      </p:sp>
      <p:pic>
        <p:nvPicPr>
          <p:cNvPr id="10" name="Рисунок 9" descr="20letpobedy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861048"/>
            <a:ext cx="504056" cy="907300"/>
          </a:xfrm>
          <a:prstGeom prst="rect">
            <a:avLst/>
          </a:prstGeom>
        </p:spPr>
      </p:pic>
      <p:pic>
        <p:nvPicPr>
          <p:cNvPr id="12" name="Рисунок 11" descr="MPobeda40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3861048"/>
            <a:ext cx="457971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50letpobedy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83768" y="3861048"/>
            <a:ext cx="469617" cy="864096"/>
          </a:xfrm>
          <a:prstGeom prst="rect">
            <a:avLst/>
          </a:prstGeom>
        </p:spPr>
      </p:pic>
      <p:pic>
        <p:nvPicPr>
          <p:cNvPr id="16" name="Рисунок 15" descr="50letVS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5321370"/>
            <a:ext cx="539419" cy="1059958"/>
          </a:xfrm>
          <a:prstGeom prst="rect">
            <a:avLst/>
          </a:prstGeom>
        </p:spPr>
      </p:pic>
      <p:pic>
        <p:nvPicPr>
          <p:cNvPr id="17" name="Рисунок 16" descr="MArmy60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43608" y="5296688"/>
            <a:ext cx="576064" cy="1084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MArmy70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907704" y="5301208"/>
            <a:ext cx="583266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Содержимое 2"/>
          <p:cNvSpPr txBox="1">
            <a:spLocks/>
          </p:cNvSpPr>
          <p:nvPr/>
        </p:nvSpPr>
        <p:spPr bwMode="auto">
          <a:xfrm>
            <a:off x="3419872" y="5229200"/>
            <a:ext cx="39604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Юбилейные медали </a:t>
            </a:r>
          </a:p>
          <a:p>
            <a:pPr marL="342900" lvl="0" indent="-342900" eaLnBrk="0" hangingPunct="0">
              <a:lnSpc>
                <a:spcPct val="100000"/>
              </a:lnSpc>
            </a:pPr>
            <a:r>
              <a:rPr lang="ru-RU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«50 лет ВООРУЖЕННЫХ СИЛ СССР»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«60 лет ВООРУЖЕННЫХ СИЛ СССР»</a:t>
            </a:r>
          </a:p>
          <a:p>
            <a:pPr marL="342900" lvl="0" indent="-342900" eaLnBrk="0" hangingPunct="0">
              <a:lnSpc>
                <a:spcPct val="100000"/>
              </a:lnSpc>
            </a:pPr>
            <a:r>
              <a:rPr lang="ru-RU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«70 лет ВООРУЖЕННЫХ СИЛ СССР»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Рисунок 19" descr="OPatWarA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691680" y="1268760"/>
            <a:ext cx="1080120" cy="1173572"/>
          </a:xfrm>
          <a:prstGeom prst="rect">
            <a:avLst/>
          </a:prstGeom>
        </p:spPr>
      </p:pic>
      <p:sp>
        <p:nvSpPr>
          <p:cNvPr id="21" name="Содержимое 2"/>
          <p:cNvSpPr txBox="1">
            <a:spLocks/>
          </p:cNvSpPr>
          <p:nvPr/>
        </p:nvSpPr>
        <p:spPr>
          <a:xfrm>
            <a:off x="2915816" y="1412776"/>
            <a:ext cx="1872208" cy="6480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Орден Отечественной Войны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степени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Рисунок 21" descr="slava_main2_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4048" y="1196752"/>
            <a:ext cx="1152127" cy="1110163"/>
          </a:xfrm>
          <a:prstGeom prst="rect">
            <a:avLst/>
          </a:prstGeom>
        </p:spPr>
      </p:pic>
      <p:sp>
        <p:nvSpPr>
          <p:cNvPr id="23" name="Содержимое 2"/>
          <p:cNvSpPr txBox="1">
            <a:spLocks/>
          </p:cNvSpPr>
          <p:nvPr/>
        </p:nvSpPr>
        <p:spPr>
          <a:xfrm>
            <a:off x="539552" y="404664"/>
            <a:ext cx="8229600" cy="64807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нашей Великой Победе есть большая заслуга моего прадедушки </a:t>
            </a:r>
            <a:r>
              <a:rPr kumimoji="0" lang="ru-RU" sz="16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Мирзанура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Хабибуллина. За свои заслуги перед отечеством мой прадедушка награжден орденами и  медалями.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16216" y="1412776"/>
            <a:ext cx="194421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Ордена Славы </a:t>
            </a:r>
            <a:r>
              <a:rPr lang="en-US" dirty="0" smtClean="0"/>
              <a:t>II  </a:t>
            </a:r>
            <a:r>
              <a:rPr lang="ru-RU" dirty="0" smtClean="0"/>
              <a:t>и</a:t>
            </a:r>
            <a:r>
              <a:rPr lang="en-US" dirty="0" smtClean="0"/>
              <a:t> III</a:t>
            </a:r>
            <a:r>
              <a:rPr lang="ru-RU" dirty="0" smtClean="0"/>
              <a:t> степени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Мирная жизнь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268760"/>
            <a:ext cx="5544616" cy="446449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Даже вернувшись на родину, он продолжает трудиться во имя Победы  от зари до зари. До декабря 1948 года мой прадедушка преподавал военную подготовку в школах </a:t>
            </a:r>
            <a:r>
              <a:rPr lang="ru-RU" sz="2000" dirty="0" err="1" smtClean="0"/>
              <a:t>Исансупово</a:t>
            </a:r>
            <a:r>
              <a:rPr lang="ru-RU" sz="2000" dirty="0" smtClean="0"/>
              <a:t> </a:t>
            </a:r>
            <a:r>
              <a:rPr lang="ru-RU" sz="2000" dirty="0" err="1" smtClean="0"/>
              <a:t>Муслюмовского</a:t>
            </a:r>
            <a:r>
              <a:rPr lang="ru-RU" sz="2000" dirty="0" smtClean="0"/>
              <a:t> и </a:t>
            </a:r>
            <a:r>
              <a:rPr lang="ru-RU" sz="2000" dirty="0" err="1" smtClean="0"/>
              <a:t>Зубаерово</a:t>
            </a:r>
            <a:r>
              <a:rPr lang="ru-RU" sz="2000" dirty="0" smtClean="0"/>
              <a:t> </a:t>
            </a:r>
            <a:r>
              <a:rPr lang="ru-RU" sz="2000" dirty="0" err="1" smtClean="0"/>
              <a:t>Актанышского</a:t>
            </a:r>
            <a:r>
              <a:rPr lang="ru-RU" sz="2000" dirty="0" smtClean="0"/>
              <a:t> районов. </a:t>
            </a:r>
          </a:p>
          <a:p>
            <a:pPr>
              <a:buNone/>
            </a:pPr>
            <a:r>
              <a:rPr lang="ru-RU" sz="2000" dirty="0" smtClean="0"/>
              <a:t>Работал председателем колхоза, в деревне </a:t>
            </a:r>
            <a:r>
              <a:rPr lang="ru-RU" sz="2000" dirty="0" err="1" smtClean="0"/>
              <a:t>Чуракай</a:t>
            </a:r>
            <a:r>
              <a:rPr lang="ru-RU" sz="2000" dirty="0" smtClean="0"/>
              <a:t> </a:t>
            </a:r>
            <a:r>
              <a:rPr lang="ru-RU" sz="2000" dirty="0" err="1" smtClean="0"/>
              <a:t>Актанышского</a:t>
            </a:r>
            <a:r>
              <a:rPr lang="ru-RU" sz="2000" dirty="0" smtClean="0"/>
              <a:t> района руководил строительством электростанции, довелось быть и бригадиром.  Какую бы работу ни поручали, всё выполнял на совесть. Поэтому и звание «Ветеран труда» получил вполне заслуженно. </a:t>
            </a:r>
          </a:p>
        </p:txBody>
      </p:sp>
      <p:pic>
        <p:nvPicPr>
          <p:cNvPr id="4" name="Рисунок 3" descr="MVeterT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1918833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Семья </a:t>
            </a:r>
            <a:r>
              <a:rPr lang="ru-RU" sz="4000" dirty="0" err="1" smtClean="0"/>
              <a:t>Мирзанура</a:t>
            </a:r>
            <a:r>
              <a:rPr lang="ru-RU" sz="4000" dirty="0" smtClean="0"/>
              <a:t> Хабибуллина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600200"/>
            <a:ext cx="2818656" cy="4781128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Хабибуллины очень любят детей. Они вырастили 9 детей, всем дали возможность получить высшее образование. 5 из них избрали профессию родителей - стали педагогами.</a:t>
            </a:r>
          </a:p>
          <a:p>
            <a:pPr>
              <a:buNone/>
            </a:pPr>
            <a:r>
              <a:rPr lang="ru-RU" sz="1800" dirty="0" smtClean="0"/>
              <a:t>Их дети, внуки, правнуки – мы все гордимся нашим героическим дедом и вспоминаем его с большой любовью. </a:t>
            </a:r>
          </a:p>
        </p:txBody>
      </p:sp>
      <p:pic>
        <p:nvPicPr>
          <p:cNvPr id="5" name="Рисунок 4" descr="Изображение9-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5400600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60000"/>
          <a:buFont typeface="Wingdings" pitchFamily="2" charset="2"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60000"/>
          <a:buFont typeface="Wingdings" pitchFamily="2" charset="2"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10">
        <a:dk1>
          <a:srgbClr val="080808"/>
        </a:dk1>
        <a:lt1>
          <a:srgbClr val="B3D1DF"/>
        </a:lt1>
        <a:dk2>
          <a:srgbClr val="FFFFFF"/>
        </a:dk2>
        <a:lt2>
          <a:srgbClr val="80ACC4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060606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1642</TotalTime>
  <Words>728</Words>
  <Application>Microsoft Office PowerPoint</Application>
  <PresentationFormat>Экран (4:3)</PresentationFormat>
  <Paragraphs>63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Клен</vt:lpstr>
      <vt:lpstr>Исследование истории моей семьи</vt:lpstr>
      <vt:lpstr>Слайд 2</vt:lpstr>
      <vt:lpstr>Семейное дерево</vt:lpstr>
      <vt:lpstr>Родители моего папы</vt:lpstr>
      <vt:lpstr>Мой прадед Хабибуллин Мирзанур Хабибуллович</vt:lpstr>
      <vt:lpstr>Вклад в Победу</vt:lpstr>
      <vt:lpstr>Слайд 7</vt:lpstr>
      <vt:lpstr>Мирная жизнь</vt:lpstr>
      <vt:lpstr>Семья Мирзанура Хабибуллина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Династия лучших педагогов района</dc:title>
  <dc:creator>Alina</dc:creator>
  <cp:lastModifiedBy>Пользователь</cp:lastModifiedBy>
  <cp:revision>146</cp:revision>
  <dcterms:created xsi:type="dcterms:W3CDTF">2010-01-26T18:49:37Z</dcterms:created>
  <dcterms:modified xsi:type="dcterms:W3CDTF">2015-10-16T12:09:56Z</dcterms:modified>
</cp:coreProperties>
</file>