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-mEuT4Z9Cp38/TYNaBtZEsAI/AAAAAAAAAD8/Dbod5T_C8Gs/s1600/gysarskiy_orcestr_titl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nastia60497.blogspot.ru/2011/03/aristocrat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astia60497.blogspot.ru/2011/03/blog-post_2910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astia60497.blogspot.ru/2011/02/blog-post_4611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ru-RU" b="1" dirty="0" smtClean="0"/>
              <a:t>Исследовательский проект по музыке.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214554"/>
            <a:ext cx="6400800" cy="3567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"Музыка народов мира: красота и гармония"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900" dirty="0" smtClean="0"/>
              <a:t>Оркестр гусар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Гусарский оркестр это качественная стилизация, имитирующая подлинные полковые гусарские оркестры, которые были очень распространены в позапрошлом веке.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Этот духовой оркестр отличается невероятно обширным и разнообразным репертуаром, который включает и старинные марши и вальсы — подлинный репертуар полковых оркестров прошлого, популярные мелодии отечественной и зарубежной эстрады прошлого века и даже современные хиты.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Высокий профессионализм музыкантов в красочных гусарских мундирах и обширный репертуар делает этот оркестр украшением на любых праздничных и торжественных мероприятиях: свадьба, юбилей, открытие выставки или симпозиума, парады и шествия.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Красота и Гармония</a:t>
            </a:r>
            <a:endParaRPr lang="ru-RU" sz="31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480" y="500042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Состав оркестра гусар от 6 до 60 музыкантов.</a:t>
            </a:r>
            <a:endParaRPr lang="ru-RU" sz="3600" dirty="0"/>
          </a:p>
        </p:txBody>
      </p:sp>
      <p:sp>
        <p:nvSpPr>
          <p:cNvPr id="5" name="Рисунок 2"/>
          <p:cNvSpPr txBox="1">
            <a:spLocks/>
          </p:cNvSpPr>
          <p:nvPr/>
        </p:nvSpPr>
        <p:spPr>
          <a:xfrm>
            <a:off x="1357290" y="214290"/>
            <a:ext cx="6572296" cy="4329114"/>
          </a:xfrm>
          <a:prstGeom prst="rect">
            <a:avLst/>
          </a:prstGeom>
        </p:spPr>
      </p:sp>
      <p:pic>
        <p:nvPicPr>
          <p:cNvPr id="34818" name="Picture 2" descr="http://4.bp.blogspot.com/-mEuT4Z9Cp38/TYNaBtZEsAI/AAAAAAAAAD8/Dbod5T_C8Gs/s320/gysarskiy_orcestr_titl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85728"/>
            <a:ext cx="5929354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2"/>
              </a:rPr>
              <a:t>Струнный квартет «</a:t>
            </a:r>
            <a:r>
              <a:rPr lang="ru-RU" sz="2800" dirty="0" err="1" smtClean="0">
                <a:hlinkClick r:id="rId2"/>
              </a:rPr>
              <a:t>Aristocrat</a:t>
            </a:r>
            <a:r>
              <a:rPr lang="ru-RU" sz="2800" dirty="0" smtClean="0">
                <a:hlinkClick r:id="rId2"/>
              </a:rPr>
              <a:t>»</a:t>
            </a:r>
            <a:endParaRPr lang="ru-RU" sz="2800" dirty="0" smtClean="0"/>
          </a:p>
          <a:p>
            <a:r>
              <a:rPr lang="ru-RU" sz="2800" dirty="0" smtClean="0"/>
              <a:t>«</a:t>
            </a:r>
            <a:r>
              <a:rPr lang="ru-RU" sz="2800" dirty="0" err="1" smtClean="0"/>
              <a:t>Aristocrat</a:t>
            </a:r>
            <a:r>
              <a:rPr lang="ru-RU" sz="2800" dirty="0" smtClean="0"/>
              <a:t>» — струнный квартет выпускниц Московской консерватории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Струнный квартет «</a:t>
            </a:r>
            <a:r>
              <a:rPr lang="ru-RU" sz="2800" dirty="0" err="1" smtClean="0"/>
              <a:t>Aristocrat</a:t>
            </a:r>
            <a:r>
              <a:rPr lang="ru-RU" sz="2800" dirty="0" smtClean="0"/>
              <a:t>» сформировался в станах Московской Государственной консерватории им.П.И. Чайковского в 2003 году. Музыканты ансамбля принимали участие в международных музыкальных фестивалях в Германии, Японии, Польше и Франции. Сегодня этот музыкальный коллектив с успехом выступает на престижных сценах Москвы. </a:t>
            </a:r>
            <a:br>
              <a:rPr lang="ru-RU" sz="2800" dirty="0" smtClean="0"/>
            </a:br>
            <a:r>
              <a:rPr lang="ru-RU" sz="2800" dirty="0" smtClean="0"/>
              <a:t>Квартет «</a:t>
            </a:r>
            <a:r>
              <a:rPr lang="ru-RU" sz="2800" dirty="0" err="1" smtClean="0"/>
              <a:t>Aristocrat</a:t>
            </a:r>
            <a:r>
              <a:rPr lang="ru-RU" sz="2800" dirty="0" smtClean="0"/>
              <a:t>» — легкая музыка для музыкального сопровождения </a:t>
            </a:r>
            <a:r>
              <a:rPr lang="ru-RU" sz="2800" dirty="0" smtClean="0"/>
              <a:t>мероприятий.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6001643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hlinkClick r:id="rId3"/>
              </a:rPr>
              <a:t>Русская тройка» - русский народный ансамбль</a:t>
            </a:r>
            <a:endParaRPr lang="ru-RU" sz="3200" dirty="0" smtClean="0"/>
          </a:p>
          <a:p>
            <a:r>
              <a:rPr lang="ru-RU" sz="3200" dirty="0" smtClean="0"/>
              <a:t>Русский народный ансамбль «Русская тройка» — профессиональный музыкальный коллектив с зажигательной шоу-программой. Особенностью коллектива является соединение в своем творчестве элементов традиционного народного исполнительства и модных современных направлений. Оригинальное прочтение произведений народного музыкального искусства дает ансамблю возможность звучать актуально и стильно. 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7"/>
            <a:ext cx="9144000" cy="532453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Византийская музыка.</a:t>
            </a:r>
            <a:endParaRPr lang="ru-RU" sz="20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- музыка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греческо-католич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церкви, основанная на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др.-христ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и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ближне-вост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традициях, богатая гимнами и псалмами, имеющими более глубокие корни, чем в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римско-католич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литургии. Из светской В. м. почти ничего не сохранилось, и поэтому она мало изучена.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Визант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система музыкальной нотации образовалась от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др.-греч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тонального букв, письма. Звукоряд имел 4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ау-тентич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и 4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плагальные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 тональности.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Осн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формами гимнов являлись тропарь (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troparion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), церковное песнопение, присоединяющееся к ирмосу; кондак (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kontakion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); песнопение с запевом (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proomion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) и рефреном (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epihymnion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) после каждого стиха; канон, делившийся на 8—9 песен; каждая из них состояла из небольшого песнопения — ирмоса и кратких частей —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сгихов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, разделяемых припевами. Характерное еще для 8 в. соединение в одном лице функций сочинителя гимнов и композитора в 9 в. постепенно исчезло.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Гимнографы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 перекладывали новые стихи на старые мелодии. После 1100 в В. м. стало заметным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ближневост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влияние. После завоевания Константинополя турками в 1453 В. м. нашла благодатную почву для своего развития на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европ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. В., прежде всего в Болгарии и России.</a:t>
            </a:r>
            <a:endParaRPr lang="ru-RU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56323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 У каждого народа и его поколений имеются свои музыкальные истории, которые включают в себя разнообразные направления. Каждое музыкальное произведение характеризует и подчеркивает чувства исполнителя, который старается мысленно поделиться ими с народом. Каждый человек находит себя в том или ином жанре, в определенной музыкальной композиции. Множественное разнообразие данной культуры несет в себе дружелюбие между народами, не смотря на их национальности.</a:t>
            </a:r>
          </a:p>
          <a:p>
            <a:r>
              <a:rPr lang="ru-RU" sz="2400" dirty="0" smtClean="0"/>
              <a:t>В старые добрые времена люди не имели возможности записывать песни, поэтому они просто передавались на слуху друг от друга, из семьи по деревне, из деревни по городам и далее по странам. Музыка сама по себе – это уникальное искусство. Мы черпаем из нее духовность, вдохновение, стимул. Она присутствует в жизни людей практически везде: любые мероприятия, торжества, церемонии и даже в ритуальных процессах она имеет место.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Музыка народов ми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290"/>
            <a:ext cx="4572032" cy="60722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1"/>
            <a:ext cx="4286248" cy="563231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У каждого народа имеются свои определенные музыкальные инструменты. Всем людям земного шара понятен музыкальный язык без перевода. Гармония этого искусства не перестает удивлять по сегодняшний день. В музыке можно отобразить практически все: думы своего народа, красоту природы, характер людей и передавать это в традициях из поколения в поколение.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143800" cy="5016758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Исследовательская работа подготовлена </a:t>
            </a:r>
          </a:p>
          <a:p>
            <a:r>
              <a:rPr lang="ru-RU" sz="4000" b="1" i="1" dirty="0" smtClean="0"/>
              <a:t>Ученицей 7 класса</a:t>
            </a:r>
          </a:p>
          <a:p>
            <a:r>
              <a:rPr lang="ru-RU" sz="4000" b="1" i="1" dirty="0" smtClean="0"/>
              <a:t>Варфоломеевой Лены.</a:t>
            </a:r>
          </a:p>
          <a:p>
            <a:r>
              <a:rPr lang="ru-RU" sz="4000" b="1" i="1" dirty="0" smtClean="0"/>
              <a:t>Учителю по музыке    </a:t>
            </a:r>
          </a:p>
          <a:p>
            <a:r>
              <a:rPr lang="ru-RU" sz="4000" b="1" i="1" dirty="0" smtClean="0"/>
              <a:t>Соколовой Ларисе Анатольевне.</a:t>
            </a:r>
            <a:endParaRPr lang="ru-RU" sz="4000" dirty="0" smtClean="0"/>
          </a:p>
          <a:p>
            <a:r>
              <a:rPr lang="ru-RU" sz="4000" b="1" dirty="0" smtClean="0"/>
              <a:t> 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072494" cy="50783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/>
              <a:t>Обращение к музыкальному фольклору - народной мудрости - позволит вам исследовать содержание подлинных (аутентичных) и стилизованных образцов музыкального фольклора, а также различные манеры и стили создания и исполнения этих произведений.</a:t>
            </a:r>
            <a:endParaRPr lang="ru-RU" sz="3600" dirty="0" smtClean="0"/>
          </a:p>
          <a:p>
            <a:r>
              <a:rPr lang="ru-RU" sz="3600" dirty="0" smtClean="0"/>
              <a:t> </a:t>
            </a:r>
            <a:endParaRPr lang="ru-RU" sz="3600" dirty="0"/>
          </a:p>
        </p:txBody>
      </p:sp>
      <p:pic>
        <p:nvPicPr>
          <p:cNvPr id="15362" name="Picture 2" descr="http://musica.vladimirschool36.edusite.ru/images/p68_10272620-n-n-n--n--nf-n-------nzn-n-n--n---n--n--nfn----n----nf-n----noe-n--n------n-------n------n-n-------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643074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7154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Красота и гармония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572560" cy="4786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353535"/>
                </a:solidFill>
                <a:latin typeface="Verdana"/>
              </a:rPr>
              <a:t/>
            </a:r>
            <a:br>
              <a:rPr lang="ru-RU" sz="2400" dirty="0" smtClean="0">
                <a:solidFill>
                  <a:srgbClr val="353535"/>
                </a:solidFill>
                <a:latin typeface="Verdana"/>
              </a:rPr>
            </a:br>
            <a:r>
              <a:rPr lang="ru-RU" sz="2400" dirty="0" smtClean="0"/>
              <a:t>Фестивальный комитет «Жизнь городов» приглашает принять участие в международном танцевальном фестивале-турнире «Гармония и красота» Проведение фестивалей в Болгарии – это уникальная возможность собрать вместе представителей различных национальностей и жанров, обогатить репертуар, объединить руководителей и детей в единый творческий союз, получить массу новых эмоций и впечатлений. Состязания проходят в следующих номинациях: Шоу-программы, эстрадные танцы (модерн и джаз) Классический танец </a:t>
            </a:r>
            <a:r>
              <a:rPr lang="ru-RU" sz="2400" dirty="0" err="1" smtClean="0"/>
              <a:t>Мажоретки</a:t>
            </a:r>
            <a:r>
              <a:rPr lang="ru-RU" sz="2400" dirty="0" smtClean="0"/>
              <a:t> </a:t>
            </a:r>
            <a:r>
              <a:rPr lang="ru-RU" sz="2400" dirty="0" err="1" smtClean="0"/>
              <a:t>Хип-хоп</a:t>
            </a:r>
            <a:r>
              <a:rPr lang="ru-RU" sz="2400" dirty="0" smtClean="0"/>
              <a:t> и брейк Фольклорные танцы-танцы народов </a:t>
            </a:r>
            <a:r>
              <a:rPr lang="ru-RU" sz="2400" dirty="0" err="1" smtClean="0"/>
              <a:t>Belly</a:t>
            </a:r>
            <a:r>
              <a:rPr lang="ru-RU" sz="2400" dirty="0" smtClean="0"/>
              <a:t> </a:t>
            </a:r>
            <a:r>
              <a:rPr lang="ru-RU" sz="2400" dirty="0" err="1" smtClean="0"/>
              <a:t>dance</a:t>
            </a:r>
            <a:r>
              <a:rPr lang="ru-RU" sz="2400" dirty="0" smtClean="0"/>
              <a:t> (восточные танцы)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7" y="1571612"/>
            <a:ext cx="3684697" cy="285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142976" y="5214950"/>
          <a:ext cx="6313487" cy="685800"/>
        </p:xfrm>
        <a:graphic>
          <a:graphicData uri="http://schemas.openxmlformats.org/presentationml/2006/ole">
            <p:oleObj spid="_x0000_s18434" name="Объект упаковщика для оболочки" showAsIcon="1" r:id="rId4" imgW="6313320" imgH="685800" progId="Package">
              <p:embed/>
            </p:oleObj>
          </a:graphicData>
        </a:graphic>
      </p:graphicFrame>
      <p:pic>
        <p:nvPicPr>
          <p:cNvPr id="18435" name="Picture 3" descr="C:\Users\Админ\Desktop\ЛЕНА\видео комп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71612"/>
            <a:ext cx="3500462" cy="285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111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Красота  и гармония.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/>
              <a:t>Наблюдая наш мир, все мы начинаем видеть многообразие форм и различные комбинации, составляемые этими формами при соединении друг с другом. Основной закон природы требует, чтоб все природные проявления мира духа были гармоничны. Все в природе настолько тонко и неуловимо совершенствуется, что мы не перестаем восхищаться и удивляться Божественному творению. Во всей вселенной существует космический принцип Божественной Матери-Природы, которая работает над сохранением гармонии и совершенством форм. Если бы этого не существовало, то мы бы с вами видели везде и всюду уродливых людей, так как их сделали бы такими страшными их пороки. Но человек может менять свои убеждения, работать над своими мыслями и самосовершенствоваться, поэтому может постепенно изменять свою внешнюю форму.</a:t>
            </a:r>
          </a:p>
          <a:p>
            <a:r>
              <a:rPr lang="ru-RU" sz="1800" dirty="0" smtClean="0"/>
              <a:t>Красота не форма, которую можно потрогать рукой. Ее можно созерцать, проникнуться ей и испытать восхищение. Настоящую красоту выразить не возможно. Это источник солнечного света, выливающийся огромным потоком, который захватывает твой дух. Высшая красота состоит из потоков света. Просто </a:t>
            </a:r>
            <a:r>
              <a:rPr lang="ru-RU" sz="1800" dirty="0" err="1" smtClean="0"/>
              <a:t>восхищает,захватывает</a:t>
            </a:r>
            <a:r>
              <a:rPr lang="ru-RU" sz="1800" dirty="0" smtClean="0"/>
              <a:t> </a:t>
            </a:r>
            <a:r>
              <a:rPr lang="ru-RU" sz="1800" dirty="0" err="1" smtClean="0"/>
              <a:t>дух-так</a:t>
            </a:r>
            <a:r>
              <a:rPr lang="ru-RU" sz="1800" dirty="0" smtClean="0"/>
              <a:t> мы говорим и чувствуем при виде красоты.</a:t>
            </a:r>
          </a:p>
          <a:p>
            <a:r>
              <a:rPr lang="ru-RU" sz="1800" dirty="0" smtClean="0"/>
              <a:t>Гармоничное творение – будь то в архитектуре, поэзии, пении, музыке, танце – это понимание наших гармоничных отношений с Творцом. Красота тесно связана с формой, но она не форма.</a:t>
            </a:r>
          </a:p>
          <a:p>
            <a:r>
              <a:rPr lang="ru-RU" sz="1800" dirty="0" smtClean="0"/>
              <a:t>Цвета, тона, времена года и различные символы оказывают на нас различное влияние.</a:t>
            </a:r>
          </a:p>
          <a:p>
            <a:r>
              <a:rPr lang="ru-RU" sz="1800" dirty="0" smtClean="0"/>
              <a:t>Интересно об этом сказал Плотин</a:t>
            </a:r>
          </a:p>
          <a:p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Ритм.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50072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(греч. </a:t>
            </a:r>
            <a:r>
              <a:rPr lang="ru-RU" dirty="0" err="1" smtClean="0"/>
              <a:t>rhythmos</a:t>
            </a:r>
            <a:r>
              <a:rPr lang="ru-RU" dirty="0" smtClean="0"/>
              <a:t> — движение, такт, от </a:t>
            </a:r>
            <a:r>
              <a:rPr lang="ru-RU" dirty="0" err="1" smtClean="0"/>
              <a:t>rhein</a:t>
            </a:r>
            <a:r>
              <a:rPr lang="ru-RU" dirty="0" smtClean="0"/>
              <a:t> — течь или </a:t>
            </a:r>
            <a:r>
              <a:rPr lang="ru-RU" dirty="0" err="1" smtClean="0"/>
              <a:t>eryein</a:t>
            </a:r>
            <a:r>
              <a:rPr lang="ru-RU" dirty="0" smtClean="0"/>
              <a:t> - тянуть), первоначально, по определению античных теоретиков </a:t>
            </a:r>
            <a:r>
              <a:rPr lang="ru-RU" dirty="0" err="1" smtClean="0"/>
              <a:t>иск-ва</a:t>
            </a:r>
            <a:r>
              <a:rPr lang="ru-RU" dirty="0" smtClean="0"/>
              <a:t> от Платона до Августина, членение времени или пространства, напр. в пропорциях статуи. Позже слово Р. применяется для обозначения упорядоченности движения, в особенности соотношения отрезков времени в танце, музыке и поэзии. Р. стихов основывался на чередовании долгих и кратких слогов, иными словами, ритмика была квантитативной в отличие от </a:t>
            </a:r>
            <a:r>
              <a:rPr lang="ru-RU" dirty="0" err="1" smtClean="0"/>
              <a:t>совр</a:t>
            </a:r>
            <a:r>
              <a:rPr lang="ru-RU" dirty="0" smtClean="0"/>
              <a:t>. тонической ритмики.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Музыка Народов Мира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92922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Музыка и песни разных народов в одном месте. Здесь размещены концертные выступления, видеоклипы популярных исполнителей разных стран и народов со всего мира. Богатство и многообразие музыкальной культуры разных народов учат нас говорить одним единственным языком, который понимают все без исключения - это музыка, посредством которой мы воодушевляемся, снабжаем душу крыльями и способствуем полету наших воображений. Соприкасайтесь с культурой народов мира и его песнями, его красотой и величием.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357694"/>
            <a:ext cx="6429420" cy="224676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Публичные выступления разных певцов, певиц, групп и ансамблей из разных стран. Не упускайте массовые и зрелищные события музыкальных коллективов и отдельных исполнителей.</a:t>
            </a:r>
            <a:endParaRPr lang="ru-RU" sz="2800" dirty="0"/>
          </a:p>
        </p:txBody>
      </p:sp>
      <p:pic>
        <p:nvPicPr>
          <p:cNvPr id="19458" name="Picture 2" descr="http://im2-tub-ru.yandex.net/i?id=92fda95cfcfeda200b61ded85ac30870-12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2857520" cy="35718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9460" name="Picture 4" descr="http://im3-tub-ru.yandex.net/i?id=a8a037df6af3541848b322d6d0bff751-104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3071819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Бурятская культура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400" dirty="0" smtClean="0"/>
              <a:t>Духовная культура бурят многогранна – наследие империй и государств кочевников, союзов племен охотников. Видение о происхождении мира наполнено глубочайшим смыслом и символикой. 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 памяти бурятского народа сохранилось более двухсот эпических сказаний. Главным из них является эпос «Абай </a:t>
            </a:r>
            <a:r>
              <a:rPr lang="ru-RU" sz="3400" dirty="0" err="1" smtClean="0"/>
              <a:t>Гэсэр</a:t>
            </a:r>
            <a:r>
              <a:rPr lang="ru-RU" sz="3400" dirty="0" smtClean="0"/>
              <a:t>» – «Илиада Центральной Азии». Эпос «</a:t>
            </a:r>
            <a:r>
              <a:rPr lang="ru-RU" sz="3400" dirty="0" err="1" smtClean="0"/>
              <a:t>Гэсэр</a:t>
            </a:r>
            <a:r>
              <a:rPr lang="ru-RU" sz="3400" dirty="0" smtClean="0"/>
              <a:t>» известен в Монголии, Китае и Тибете. Считается, что наиболее древний и аутентичный вариант эпоса бытовал у западных бурят: </a:t>
            </a:r>
            <a:r>
              <a:rPr lang="ru-RU" sz="3400" dirty="0" err="1" smtClean="0"/>
              <a:t>эхирит</a:t>
            </a:r>
            <a:r>
              <a:rPr lang="ru-RU" sz="3400" dirty="0" smtClean="0"/>
              <a:t> и </a:t>
            </a:r>
            <a:r>
              <a:rPr lang="ru-RU" sz="3400" dirty="0" err="1" smtClean="0"/>
              <a:t>булагат</a:t>
            </a:r>
            <a:r>
              <a:rPr lang="ru-RU" sz="3400" dirty="0" smtClean="0"/>
              <a:t>. </a:t>
            </a:r>
            <a:r>
              <a:rPr lang="ru-RU" sz="3400" dirty="0" err="1" smtClean="0"/>
              <a:t>Эхиритские</a:t>
            </a:r>
            <a:r>
              <a:rPr lang="ru-RU" sz="3400" dirty="0" smtClean="0"/>
              <a:t> и </a:t>
            </a:r>
            <a:r>
              <a:rPr lang="ru-RU" sz="3400" dirty="0" err="1" smtClean="0"/>
              <a:t>булагатские</a:t>
            </a:r>
            <a:r>
              <a:rPr lang="ru-RU" sz="3400" dirty="0" smtClean="0"/>
              <a:t> сказители – </a:t>
            </a:r>
            <a:r>
              <a:rPr lang="ru-RU" sz="3400" dirty="0" err="1" smtClean="0"/>
              <a:t>улегершины</a:t>
            </a:r>
            <a:r>
              <a:rPr lang="ru-RU" sz="3400" dirty="0" smtClean="0"/>
              <a:t> наизусть помнили эпосы в сотни тысяч строк о небожителях и героях и могли рассказывать в течение трех дней и ночей, а иногда и больше. </a:t>
            </a:r>
            <a:br>
              <a:rPr lang="ru-RU" sz="3400" dirty="0" smtClean="0"/>
            </a:b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867</Words>
  <PresentationFormat>Экран (4:3)</PresentationFormat>
  <Paragraphs>39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Объект упаковщика для оболочки</vt:lpstr>
      <vt:lpstr>Исследовательский проект по музыке.</vt:lpstr>
      <vt:lpstr>Слайд 2</vt:lpstr>
      <vt:lpstr>Красота и гармония </vt:lpstr>
      <vt:lpstr>Слайд 4</vt:lpstr>
      <vt:lpstr>Красота  и гармония.</vt:lpstr>
      <vt:lpstr>Ритм.</vt:lpstr>
      <vt:lpstr>Музыка Народов Мира </vt:lpstr>
      <vt:lpstr>Слайд 8</vt:lpstr>
      <vt:lpstr>Бурятская культура </vt:lpstr>
      <vt:lpstr>Оркестр гусар </vt:lpstr>
      <vt:lpstr> Красота и Гармония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Исследовательский проект по музыке.</dc:title>
  <dc:creator>Админ</dc:creator>
  <cp:lastModifiedBy>Админ</cp:lastModifiedBy>
  <cp:revision>16</cp:revision>
  <dcterms:created xsi:type="dcterms:W3CDTF">2014-12-05T09:55:54Z</dcterms:created>
  <dcterms:modified xsi:type="dcterms:W3CDTF">2014-12-16T10:33:40Z</dcterms:modified>
</cp:coreProperties>
</file>