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3" r:id="rId3"/>
    <p:sldId id="277" r:id="rId4"/>
    <p:sldId id="274" r:id="rId5"/>
    <p:sldId id="275" r:id="rId6"/>
    <p:sldId id="276" r:id="rId7"/>
    <p:sldId id="264" r:id="rId8"/>
    <p:sldId id="257" r:id="rId9"/>
    <p:sldId id="268" r:id="rId10"/>
    <p:sldId id="269" r:id="rId11"/>
    <p:sldId id="265" r:id="rId12"/>
    <p:sldId id="266" r:id="rId13"/>
    <p:sldId id="267" r:id="rId14"/>
    <p:sldId id="262" r:id="rId15"/>
    <p:sldId id="263" r:id="rId16"/>
    <p:sldId id="270" r:id="rId17"/>
    <p:sldId id="271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E0107-3BEC-4CEB-8F38-00B176179ED7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DEAE6-02EB-4FD6-AC11-0EF6C51006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3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DEAE6-02EB-4FD6-AC11-0EF6C510066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54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BE13C5A-CB24-4532-A392-7EC34EB60155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9FC60D1-199E-4137-B8D8-44004AC052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4176464" cy="6264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урока </a:t>
            </a:r>
            <a:b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Технологии </a:t>
            </a:r>
            <a:b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3 «А» классе</a:t>
            </a:r>
            <a:b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«Изобретение бумаги»</a:t>
            </a:r>
            <a:r>
              <a:rPr lang="ru-RU" sz="49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429000"/>
            <a:ext cx="3309803" cy="2540741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Учитель начальных классов 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ГБОУ школа № 483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Лаврентьева Мария Георгиевна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30" name="Picture 6" descr="http://evolutiontechnical.com/rykopis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104" y="0"/>
            <a:ext cx="4618896" cy="291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9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joyreactor.cc/pics/post/%D0%A0%D0%B5%D0%B0%D0%BA%D1%82%D0%BE%D1%80-%D0%BF%D0%BE%D0%B7%D0%BD%D0%B0%D0%B2%D0%B0%D1%82%D0%B5%D0%BB%D1%8C%D0%BD%D1%8B%D0%B9-%D1%80%D0%B0%D0%B7%D0%BD%D0%BE%D0%B5-%D0%B1%D0%B0%D0%BC%D0%B1%D1%83%D0%BA-%D0%BB%D1%8E%D0%B1%D0%BB%D1%8E-%D0%B5%D0%B3%D0%BE-68677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5" cy="511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644824" y="5443344"/>
            <a:ext cx="6264696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Бамбуковый лес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2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venezia.od.ua/uploads/images/Gallery/oboi/History/Obo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05" y="1340768"/>
            <a:ext cx="8094003" cy="396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40100" y="5440680"/>
            <a:ext cx="8063799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 Заготовка  бамбука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914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Основные  технологические этапы ручного изготовления бумаги</a:t>
            </a:r>
            <a:endParaRPr lang="ru-RU" sz="3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07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forexaw.com/new-uploads/76/87/82/768782.wm_w_480.36._%D0%98%D0%B7%D0%B3%D0%BE%D1%82%D0%BE%D0%B2%D0%BB%D0%B5%D0%BD%D0%B8%D0%B5_%D0%B1%D1%83%D0%BC%D0%B0%D0%B3%D0%B8_%D0%BF%D0%BE_%D0%BC%D0%B5%D1%82%D0%BE%D0%B4%D1%83_%D0%A6%D0%B0%D0%B9_%D0%9B%D1%83%D0%BD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5085184"/>
            <a:ext cx="9144000" cy="17728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Приготовление волокнистой кашеобразной массы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renminbao.com/rmb/article_images/2006-6-8-cailu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5517232"/>
            <a:ext cx="9144000" cy="13407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Приготовление бумажного листа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5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husain-off.ru/hg7n/images1/drm5-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69776" y="5301208"/>
            <a:ext cx="8676456" cy="15567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Сушка бумажного листа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3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odtdocs.ru/pars_docs/refs/2/1643/1643_html_1f9f6b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136904" cy="454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5517232"/>
            <a:ext cx="89644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Образцы старинной бумаги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4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resimoyla.net/w/24922/1280x1024/24922-1280x1024-Islami-ve-Tarihi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32" y="764704"/>
            <a:ext cx="367240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404664"/>
            <a:ext cx="4572000" cy="60859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В 751 году в Самарканде арабами был раскрыт секрет изготовления бумаги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0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xn--80aikuafcp6a.xn--p1ai/sites/default/files/users/14/76ee74f09b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74441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moskva.doski.ru/i/35/70/2357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5"/>
            <a:ext cx="3744416" cy="278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investments.academic.ru/pictures/investments/img773640_32_Istoriya_razvitiya_TSellyulozno-Bumazhno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7030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5589240"/>
            <a:ext cx="9036496" cy="126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Современное изготовление бумаги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0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4" y="579944"/>
            <a:ext cx="5040558" cy="59432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 Домашнее задание:</a:t>
            </a:r>
          </a:p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стр. 25-28; 30-31; </a:t>
            </a:r>
          </a:p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140-143.</a:t>
            </a:r>
          </a:p>
          <a:p>
            <a:pPr algn="ctr"/>
            <a:endParaRPr lang="ru-RU" sz="3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Найдите в Интернете способ изготовления бумаги ручным способом в домашних условиях и сделайте такую бумагу.</a:t>
            </a:r>
          </a:p>
          <a:p>
            <a:pPr algn="ctr"/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http://img1.liveinternet.ru/images/attach/c/5/88/283/88283477_Poverhnost_dolzhna_buyt_maksimalno_suh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4998"/>
            <a:ext cx="3456385" cy="2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ews.fergananews.com/photos/kudr/paper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446" y="3363848"/>
            <a:ext cx="3430795" cy="31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8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SHcy;&amp;Ucy;&amp;Mcy;&amp;IEcy;&amp;Rcy;&amp;Scy;&amp;Kcy;&amp;Acy;&amp;YAcy; &amp;Gcy;&amp;Lcy;&amp;Icy;&amp;Ncy;&amp;YAcy;&amp;Ncy;&amp;Acy;&amp;YAcy; &amp;Kcy;&amp;Lcy;&amp;Icy;&amp;Ncy;&amp;Ocy;&amp;Pcy;&amp;Icy;&amp;Scy;&amp;Ncy;&amp;Acy;&amp;YAcy; &amp;Tcy;&amp;Acy;&amp;Bcy;&amp;Lcy;&amp;Icy;&amp;CHcy;&amp;Kcy;&amp;Acy; (3500 &amp;dcy;&amp;ocy; &amp;ncy;. &amp;ecy;.)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186" y="1052736"/>
            <a:ext cx="770485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67186" y="5281924"/>
            <a:ext cx="782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Глиняные   таблички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56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&amp;TScy;&amp;iecy;&amp;r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764704"/>
            <a:ext cx="770485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4725144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Деревянные  дощечки - </a:t>
            </a:r>
            <a:r>
              <a:rPr lang="ru-RU" sz="5400" b="1" i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церы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331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&amp;gcy;&amp;rcy;&amp;acy;&amp;mcy;&amp;ocy;&amp;t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917" y="806822"/>
            <a:ext cx="7972531" cy="451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43808" y="5323066"/>
            <a:ext cx="32287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БЕРЕСТА 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76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pics.livejournal.com/farta/pic/00143w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764704"/>
            <a:ext cx="78488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5085184"/>
            <a:ext cx="3502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ПАПИРУС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155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kniga mertvix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84887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28080" y="5373216"/>
            <a:ext cx="3983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пергамент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531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601" y="5346537"/>
            <a:ext cx="8305488" cy="10771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Бамбуковые дощечки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8" name="Picture 4" descr="http://landtea.ru/wp-content/uploads/2013/06/%D0%9B%D1%83-%D0%AE.-%D0%A7%D0%B0-%D0%A6%D0%B7%D0%B8%D0%BD-%C2%AB%D0%A7%D0%B0%D0%B9%D0%BD%D1%8B%D0%B9-%D0%9A%D0%B0%D0%BD%D0%BE%D0%BD%C2%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00" y="369678"/>
            <a:ext cx="8208913" cy="49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://is.muni.cz/do/1499/el/estud/prif/ps09/kruh/web/pics/13-cina/13-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is.muni.cz/do/1499/el/estud/prif/ps09/kruh/web/pics/13-cina/13-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24" y="354245"/>
            <a:ext cx="8241665" cy="499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calligraphy-expo.com/EditorFiles/image/News/2013/05/1sohalins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99" y="359181"/>
            <a:ext cx="8279714" cy="480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7487" y="5176897"/>
            <a:ext cx="8305489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Полоски шёлкового войлока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7487" y="5162128"/>
            <a:ext cx="8311626" cy="15269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b="1" i="1" dirty="0">
                <a:solidFill>
                  <a:srgbClr val="94C600">
                    <a:lumMod val="50000"/>
                  </a:srgbClr>
                </a:solidFill>
              </a:rPr>
              <a:t>Китайское письмо кистью</a:t>
            </a:r>
          </a:p>
        </p:txBody>
      </p:sp>
    </p:spTree>
    <p:extLst>
      <p:ext uri="{BB962C8B-B14F-4D97-AF65-F5344CB8AC3E}">
        <p14:creationId xmlns:p14="http://schemas.microsoft.com/office/powerpoint/2010/main" val="288818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84176" y="431304"/>
            <a:ext cx="3456384" cy="59046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</a:t>
            </a:r>
          </a:p>
          <a:p>
            <a:pPr algn="ctr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тысяч лет тому назад в Древнем Китае изобрели бумагу</a:t>
            </a:r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player.myshared.ru/401284/data/images/img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44644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91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blogs.pravkamchatka.ru/raduga/files/2012/07/%D0%98%D0%B7%D0%BE%D0%B1%D1%80%D0%B5%D1%82%D0%B0%D1%82%D0%B5%D0%BB%D1%8C-%D0%B1%D1%83%D0%BC%D0%B0%D0%B3%D0%B8-%D0%A6%D0%B0%D0%B9-%D0%9B%D1%83%D0%BD%D1%8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800" y="674048"/>
            <a:ext cx="473010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476672"/>
            <a:ext cx="3816424" cy="60300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Согласно китайским летописям, бумагу изобрёл</a:t>
            </a:r>
          </a:p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accent1">
                    <a:lumMod val="50000"/>
                  </a:schemeClr>
                </a:solidFill>
              </a:rPr>
              <a:t>Цай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 Лунь</a:t>
            </a:r>
          </a:p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 в 105 году н. э.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856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300</TotalTime>
  <Words>128</Words>
  <Application>Microsoft Office PowerPoint</Application>
  <PresentationFormat>Экран (4:3)</PresentationFormat>
  <Paragraphs>33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   Презентация урока  по Технологии  в 3 «А» классе  Тема: «Изобретение бумаги»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Презентация урока  по Технологии  в 3 «А» классе  Тема: «Изобретение бумаги» </dc:title>
  <dc:creator>Алекс</dc:creator>
  <cp:lastModifiedBy>Алекс</cp:lastModifiedBy>
  <cp:revision>28</cp:revision>
  <dcterms:created xsi:type="dcterms:W3CDTF">2015-09-27T15:58:09Z</dcterms:created>
  <dcterms:modified xsi:type="dcterms:W3CDTF">2015-09-29T20:14:05Z</dcterms:modified>
</cp:coreProperties>
</file>